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A8AEA-5D3D-4F36-8460-87D03DEAA03E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3A99E-C626-48E0-8037-9B2213EBE3B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A8AEA-5D3D-4F36-8460-87D03DEAA03E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3A99E-C626-48E0-8037-9B2213EBE3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A8AEA-5D3D-4F36-8460-87D03DEAA03E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3A99E-C626-48E0-8037-9B2213EBE3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A8AEA-5D3D-4F36-8460-87D03DEAA03E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3A99E-C626-48E0-8037-9B2213EBE3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A8AEA-5D3D-4F36-8460-87D03DEAA03E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803A99E-C626-48E0-8037-9B2213EBE3B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A8AEA-5D3D-4F36-8460-87D03DEAA03E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3A99E-C626-48E0-8037-9B2213EBE3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A8AEA-5D3D-4F36-8460-87D03DEAA03E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3A99E-C626-48E0-8037-9B2213EBE3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A8AEA-5D3D-4F36-8460-87D03DEAA03E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3A99E-C626-48E0-8037-9B2213EBE3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A8AEA-5D3D-4F36-8460-87D03DEAA03E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3A99E-C626-48E0-8037-9B2213EBE3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A8AEA-5D3D-4F36-8460-87D03DEAA03E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3A99E-C626-48E0-8037-9B2213EBE3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A8AEA-5D3D-4F36-8460-87D03DEAA03E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3A99E-C626-48E0-8037-9B2213EBE3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CEA8AEA-5D3D-4F36-8460-87D03DEAA03E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803A99E-C626-48E0-8037-9B2213EBE3B4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6759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492896"/>
            <a:ext cx="8229600" cy="1211560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chemeClr val="tx1"/>
                </a:solidFill>
                <a:cs typeface="Aharoni" pitchFamily="2" charset="-79"/>
              </a:rPr>
              <a:t>ЛУКОМОРЬЕ</a:t>
            </a:r>
            <a:endParaRPr lang="ru-RU" sz="7200" b="1" dirty="0">
              <a:solidFill>
                <a:schemeClr val="tx1"/>
              </a:solidFill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5733256"/>
            <a:ext cx="3416424" cy="864096"/>
          </a:xfrm>
        </p:spPr>
        <p:txBody>
          <a:bodyPr>
            <a:normAutofit fontScale="92500"/>
          </a:bodyPr>
          <a:lstStyle/>
          <a:p>
            <a:r>
              <a:rPr lang="ru-RU" sz="2000" dirty="0" smtClean="0"/>
              <a:t>Составил: воспитатель МБДОУ №551 </a:t>
            </a:r>
            <a:r>
              <a:rPr lang="ru-RU" sz="2000" dirty="0" err="1" smtClean="0"/>
              <a:t>Озорнина</a:t>
            </a:r>
            <a:r>
              <a:rPr lang="ru-RU" sz="2000" dirty="0" smtClean="0"/>
              <a:t> Н. В.</a:t>
            </a: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  <a:effectLst/>
              </a:rPr>
              <a:t>А. С. Пушкин</a:t>
            </a:r>
            <a:endParaRPr lang="ru-RU" dirty="0">
              <a:solidFill>
                <a:schemeClr val="tx2"/>
              </a:solidFill>
              <a:effectLst/>
            </a:endParaRPr>
          </a:p>
        </p:txBody>
      </p:sp>
      <p:pic>
        <p:nvPicPr>
          <p:cNvPr id="11" name="Содержимое 10" descr="Dvoeshniki-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556792"/>
            <a:ext cx="6630058" cy="496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4386330" cy="586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652120" y="1988840"/>
            <a:ext cx="3034680" cy="413732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dirty="0" smtClean="0"/>
              <a:t>	Сказка</a:t>
            </a:r>
          </a:p>
          <a:p>
            <a:pPr>
              <a:buNone/>
            </a:pPr>
            <a:r>
              <a:rPr lang="ru-RU" sz="4400" dirty="0" smtClean="0"/>
              <a:t> о золотом петушке</a:t>
            </a:r>
            <a:endParaRPr lang="ru-RU" sz="4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/>
                <a:latin typeface="+mn-lt"/>
              </a:rPr>
              <a:t>Сказка о рыбаке и рыбке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7" name="Содержимое 6" descr="ckazki-dlya-detey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556792"/>
            <a:ext cx="7543069" cy="47085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/>
                <a:latin typeface="+mn-lt"/>
              </a:rPr>
              <a:t>Сказка о царе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/>
                <a:latin typeface="+mn-lt"/>
              </a:rPr>
              <a:t>Салтане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/>
                <a:latin typeface="+mn-lt"/>
              </a:rPr>
              <a:t> 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/>
              <a:latin typeface="+mn-lt"/>
            </a:endParaRPr>
          </a:p>
        </p:txBody>
      </p:sp>
      <p:pic>
        <p:nvPicPr>
          <p:cNvPr id="4" name="Содержимое 3" descr="pi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02467" y="1600200"/>
            <a:ext cx="6139066" cy="47085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lab5vph120869279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620688"/>
            <a:ext cx="7920880" cy="57325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u-lukomore-dub-zelenyj-kartink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Picture 5" descr="02labpcrk122120577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151</TotalTime>
  <Words>26</Words>
  <Application>Microsoft Office PowerPoint</Application>
  <PresentationFormat>Экран (4:3)</PresentationFormat>
  <Paragraphs>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ЛУКОМОРЬЕ</vt:lpstr>
      <vt:lpstr>Слайд 2</vt:lpstr>
      <vt:lpstr>А. С. Пушкин</vt:lpstr>
      <vt:lpstr>Слайд 4</vt:lpstr>
      <vt:lpstr>Сказка о рыбаке и рыбке</vt:lpstr>
      <vt:lpstr>Сказка о царе Салтане 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ЛУКОМОРЬЕ</dc:title>
  <dc:creator>Наташа</dc:creator>
  <cp:lastModifiedBy>Наташа</cp:lastModifiedBy>
  <cp:revision>16</cp:revision>
  <dcterms:created xsi:type="dcterms:W3CDTF">2017-11-15T15:06:08Z</dcterms:created>
  <dcterms:modified xsi:type="dcterms:W3CDTF">2017-11-15T17:37:38Z</dcterms:modified>
</cp:coreProperties>
</file>