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9F775A6A-A116-47DC-884E-1ED5E83096C2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2B195B52-59AB-4F7B-BA78-E1D3B402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911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75A6A-A116-47DC-884E-1ED5E83096C2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5B52-59AB-4F7B-BA78-E1D3B402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20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75A6A-A116-47DC-884E-1ED5E83096C2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5B52-59AB-4F7B-BA78-E1D3B402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538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75A6A-A116-47DC-884E-1ED5E83096C2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5B52-59AB-4F7B-BA78-E1D3B402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003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75A6A-A116-47DC-884E-1ED5E83096C2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5B52-59AB-4F7B-BA78-E1D3B402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3607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75A6A-A116-47DC-884E-1ED5E83096C2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5B52-59AB-4F7B-BA78-E1D3B402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0498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75A6A-A116-47DC-884E-1ED5E83096C2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5B52-59AB-4F7B-BA78-E1D3B402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7096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9F775A6A-A116-47DC-884E-1ED5E83096C2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5B52-59AB-4F7B-BA78-E1D3B402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7829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9F775A6A-A116-47DC-884E-1ED5E83096C2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5B52-59AB-4F7B-BA78-E1D3B402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692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75A6A-A116-47DC-884E-1ED5E83096C2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5B52-59AB-4F7B-BA78-E1D3B402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397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75A6A-A116-47DC-884E-1ED5E83096C2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5B52-59AB-4F7B-BA78-E1D3B402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69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75A6A-A116-47DC-884E-1ED5E83096C2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5B52-59AB-4F7B-BA78-E1D3B402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79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75A6A-A116-47DC-884E-1ED5E83096C2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5B52-59AB-4F7B-BA78-E1D3B402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5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75A6A-A116-47DC-884E-1ED5E83096C2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5B52-59AB-4F7B-BA78-E1D3B402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13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75A6A-A116-47DC-884E-1ED5E83096C2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5B52-59AB-4F7B-BA78-E1D3B402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7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75A6A-A116-47DC-884E-1ED5E83096C2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5B52-59AB-4F7B-BA78-E1D3B402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938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75A6A-A116-47DC-884E-1ED5E83096C2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5B52-59AB-4F7B-BA78-E1D3B402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266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9F775A6A-A116-47DC-884E-1ED5E83096C2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2B195B52-59AB-4F7B-BA78-E1D3B4029A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428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9653" y="1210614"/>
            <a:ext cx="8825658" cy="914400"/>
          </a:xfrm>
        </p:spPr>
        <p:txBody>
          <a:bodyPr/>
          <a:lstStyle/>
          <a:p>
            <a:r>
              <a:rPr lang="ru-RU" b="1" dirty="0" smtClean="0"/>
              <a:t>«Мама - солнышко мое»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16" y="2406832"/>
            <a:ext cx="3786390" cy="34181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816" y="2991087"/>
            <a:ext cx="3935032" cy="28338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147" y="3243143"/>
            <a:ext cx="1771383" cy="246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11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038062"/>
            <a:ext cx="8761413" cy="706964"/>
          </a:xfrm>
        </p:spPr>
        <p:txBody>
          <a:bodyPr/>
          <a:lstStyle/>
          <a:p>
            <a:pPr algn="ctr"/>
            <a:r>
              <a:rPr lang="ru-RU" b="1" dirty="0" smtClean="0"/>
              <a:t>Цели: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10912550" cy="372002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>
              <a:buFont typeface="+mj-lt"/>
              <a:buAutoNum type="arabicParenR"/>
            </a:pPr>
            <a:r>
              <a:rPr lang="ru-RU" sz="3200" dirty="0" smtClean="0"/>
              <a:t> развитие речи(жалеет, играет, читает, гуляет, мама любит)</a:t>
            </a:r>
          </a:p>
          <a:p>
            <a:pPr>
              <a:buFont typeface="+mj-lt"/>
              <a:buAutoNum type="arabicParenR"/>
            </a:pPr>
            <a:r>
              <a:rPr lang="ru-RU" sz="3200" dirty="0" smtClean="0"/>
              <a:t>воспитание любви к маме и желание доставить ей радость.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1296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62526" y="2655016"/>
            <a:ext cx="4825158" cy="3416301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/>
              <a:t>Мама, так тебя люблю,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>Что не знаю прямо!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>Я большому кораблю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>Дам названье "МАМА"</a:t>
            </a:r>
            <a:endParaRPr lang="ru-RU" sz="32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397" y="2446986"/>
            <a:ext cx="5688105" cy="4266080"/>
          </a:xfrm>
        </p:spPr>
      </p:pic>
      <p:sp>
        <p:nvSpPr>
          <p:cNvPr id="6" name="Сердце 5"/>
          <p:cNvSpPr/>
          <p:nvPr/>
        </p:nvSpPr>
        <p:spPr>
          <a:xfrm rot="20757908">
            <a:off x="2975105" y="888642"/>
            <a:ext cx="1068947" cy="85000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рдце 6"/>
          <p:cNvSpPr/>
          <p:nvPr/>
        </p:nvSpPr>
        <p:spPr>
          <a:xfrm rot="1491196">
            <a:off x="4134236" y="1263115"/>
            <a:ext cx="682581" cy="579549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96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/>
              <a:t>    Мама пожалеет </a:t>
            </a:r>
            <a:endParaRPr lang="ru-RU" sz="6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45" y="2408349"/>
            <a:ext cx="5383369" cy="361145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762" y="2408349"/>
            <a:ext cx="5307009" cy="3611452"/>
          </a:xfrm>
        </p:spPr>
      </p:pic>
    </p:spTree>
    <p:extLst>
      <p:ext uri="{BB962C8B-B14F-4D97-AF65-F5344CB8AC3E}">
        <p14:creationId xmlns:p14="http://schemas.microsoft.com/office/powerpoint/2010/main" val="261927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/>
              <a:t>    Мама поиграет </a:t>
            </a:r>
            <a:endParaRPr lang="ru-RU" sz="6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47" y="2510329"/>
            <a:ext cx="5264207" cy="350947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23" y="3554569"/>
            <a:ext cx="4708996" cy="303088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636" y="1327150"/>
            <a:ext cx="2823671" cy="2823671"/>
          </a:xfrm>
          <a:prstGeom prst="rect">
            <a:avLst/>
          </a:prstGeom>
        </p:spPr>
      </p:pic>
      <p:sp>
        <p:nvSpPr>
          <p:cNvPr id="8" name="Блок-схема: магнитный диск 7"/>
          <p:cNvSpPr/>
          <p:nvPr/>
        </p:nvSpPr>
        <p:spPr>
          <a:xfrm>
            <a:off x="90152" y="5669898"/>
            <a:ext cx="1442434" cy="699804"/>
          </a:xfrm>
          <a:prstGeom prst="flowChartMagneticDisk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266458" y="5862329"/>
            <a:ext cx="1038860" cy="664845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2215166" y="6142496"/>
            <a:ext cx="399245" cy="33242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38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/>
              <a:t>       Мама почитает </a:t>
            </a:r>
            <a:endParaRPr lang="ru-RU" sz="54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066" y="2397438"/>
            <a:ext cx="5295439" cy="384881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239" y="2542059"/>
            <a:ext cx="5420474" cy="3592011"/>
          </a:xfrm>
        </p:spPr>
      </p:pic>
    </p:spTree>
    <p:extLst>
      <p:ext uri="{BB962C8B-B14F-4D97-AF65-F5344CB8AC3E}">
        <p14:creationId xmlns:p14="http://schemas.microsoft.com/office/powerpoint/2010/main" val="356861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/>
              <a:t>      Мама погуляет</a:t>
            </a:r>
            <a:endParaRPr lang="ru-RU" sz="54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88" y="2358801"/>
            <a:ext cx="3109454" cy="414593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395" y="3288466"/>
            <a:ext cx="4824412" cy="321627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360" y="2558477"/>
            <a:ext cx="2848906" cy="3946263"/>
          </a:xfrm>
          <a:prstGeom prst="rect">
            <a:avLst/>
          </a:prstGeom>
        </p:spPr>
      </p:pic>
      <p:sp>
        <p:nvSpPr>
          <p:cNvPr id="8" name="Солнце 7"/>
          <p:cNvSpPr/>
          <p:nvPr/>
        </p:nvSpPr>
        <p:spPr>
          <a:xfrm>
            <a:off x="8239141" y="559243"/>
            <a:ext cx="1677226" cy="1560311"/>
          </a:xfrm>
          <a:prstGeom prst="su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4018208" y="1974021"/>
            <a:ext cx="2202288" cy="1168912"/>
          </a:xfrm>
          <a:prstGeom prst="cloud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лако 9"/>
          <p:cNvSpPr/>
          <p:nvPr/>
        </p:nvSpPr>
        <p:spPr>
          <a:xfrm>
            <a:off x="5930903" y="1974021"/>
            <a:ext cx="2172461" cy="1168912"/>
          </a:xfrm>
          <a:prstGeom prst="clou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блако 10"/>
          <p:cNvSpPr/>
          <p:nvPr/>
        </p:nvSpPr>
        <p:spPr>
          <a:xfrm>
            <a:off x="9996088" y="2109988"/>
            <a:ext cx="1439881" cy="784132"/>
          </a:xfrm>
          <a:prstGeom prst="clou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82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8137" y="754728"/>
            <a:ext cx="8761413" cy="1241498"/>
          </a:xfrm>
        </p:spPr>
        <p:txBody>
          <a:bodyPr/>
          <a:lstStyle/>
          <a:p>
            <a:pPr algn="ctr"/>
            <a:r>
              <a:rPr lang="ru-RU" b="1" dirty="0" smtClean="0"/>
              <a:t>А сейчас мы нарисуем солнышко для мамы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Нам понадобится краска, какая? </a:t>
            </a:r>
            <a:endParaRPr lang="ru-RU" sz="4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896" y="2439261"/>
            <a:ext cx="4069724" cy="4069724"/>
          </a:xfrm>
        </p:spPr>
      </p:pic>
    </p:spTree>
    <p:extLst>
      <p:ext uri="{BB962C8B-B14F-4D97-AF65-F5344CB8AC3E}">
        <p14:creationId xmlns:p14="http://schemas.microsoft.com/office/powerpoint/2010/main" val="294293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5400" dirty="0" smtClean="0"/>
              <a:t>Большой лист бумаги……. И наши ладошки ! </a:t>
            </a:r>
            <a:endParaRPr lang="ru-RU" sz="5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64202" y="2530753"/>
            <a:ext cx="5646749" cy="348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80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682581"/>
            <a:ext cx="8761413" cy="1571222"/>
          </a:xfrm>
        </p:spPr>
        <p:txBody>
          <a:bodyPr/>
          <a:lstStyle/>
          <a:p>
            <a:pPr algn="ctr"/>
            <a:r>
              <a:rPr lang="ru-RU" b="1" dirty="0" smtClean="0"/>
              <a:t>Вот такое солнышко у нас получилось!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000191" y="2487590"/>
            <a:ext cx="7607447" cy="399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34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117</TotalTime>
  <Words>77</Words>
  <Application>Microsoft Office PowerPoint</Application>
  <PresentationFormat>Широкоэкранный</PresentationFormat>
  <Paragraphs>14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Ион (конференц-зал)</vt:lpstr>
      <vt:lpstr>«Мама - солнышко мое»</vt:lpstr>
      <vt:lpstr>Презентация PowerPoint</vt:lpstr>
      <vt:lpstr>    Мама пожалеет </vt:lpstr>
      <vt:lpstr>    Мама поиграет </vt:lpstr>
      <vt:lpstr>       Мама почитает </vt:lpstr>
      <vt:lpstr>      Мама погуляет</vt:lpstr>
      <vt:lpstr>А сейчас мы нарисуем солнышко для мамы </vt:lpstr>
      <vt:lpstr>Презентация PowerPoint</vt:lpstr>
      <vt:lpstr>Вот такое солнышко у нас получилось!</vt:lpstr>
      <vt:lpstr>Цели: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«Мама - солнышко мое»</dc:title>
  <dc:creator>Note</dc:creator>
  <cp:lastModifiedBy>Note</cp:lastModifiedBy>
  <cp:revision>10</cp:revision>
  <dcterms:created xsi:type="dcterms:W3CDTF">2017-03-01T18:33:05Z</dcterms:created>
  <dcterms:modified xsi:type="dcterms:W3CDTF">2017-03-01T20:30:07Z</dcterms:modified>
</cp:coreProperties>
</file>