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45496" cy="349756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«Развитие моторики в различных видах деятельности детей младшего дошкольного возраста».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7854696" cy="1752600"/>
          </a:xfrm>
        </p:spPr>
        <p:txBody>
          <a:bodyPr/>
          <a:lstStyle/>
          <a:p>
            <a:r>
              <a:rPr lang="ru-RU" dirty="0" smtClean="0"/>
              <a:t>Подготовила </a:t>
            </a:r>
            <a:br>
              <a:rPr lang="ru-RU" dirty="0" smtClean="0"/>
            </a:br>
            <a:r>
              <a:rPr lang="ru-RU" dirty="0" smtClean="0"/>
              <a:t>Середа Татьяна Ивановна</a:t>
            </a:r>
            <a:br>
              <a:rPr lang="ru-RU" dirty="0" smtClean="0"/>
            </a:br>
            <a:r>
              <a:rPr lang="ru-RU" dirty="0" smtClean="0"/>
              <a:t>воспитатель МБДОУ ДС № 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9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0"/>
            <a:ext cx="5004048" cy="37530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5436096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1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8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4" b="14152"/>
          <a:stretch/>
        </p:blipFill>
        <p:spPr>
          <a:xfrm>
            <a:off x="-6959" y="1385455"/>
            <a:ext cx="4459350" cy="45999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17007" y="992496"/>
            <a:ext cx="6430847" cy="482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1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1" r="11652"/>
          <a:stretch/>
        </p:blipFill>
        <p:spPr>
          <a:xfrm rot="5400000">
            <a:off x="887068" y="-140112"/>
            <a:ext cx="3328796" cy="36090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8940"/>
            <a:ext cx="5292080" cy="39690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56253" y="1398537"/>
            <a:ext cx="5630238" cy="422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01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92233" y="1211058"/>
            <a:ext cx="5916149" cy="4437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28775" y="1227162"/>
            <a:ext cx="6044983" cy="453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5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2806"/>
            <a:ext cx="4932040" cy="36990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083" y="15846"/>
            <a:ext cx="4742893" cy="35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0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0447" y="1946751"/>
            <a:ext cx="5423927" cy="406794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44516" y="1048172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13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«Развитие моторики в различных видах деятельности детей младшего дошкольного возраста».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моторики в различных видах деятельности детей младшего дошкольного возраста».</dc:title>
  <dc:creator>днс</dc:creator>
  <cp:lastModifiedBy>днс</cp:lastModifiedBy>
  <cp:revision>12</cp:revision>
  <dcterms:created xsi:type="dcterms:W3CDTF">2017-12-19T18:48:15Z</dcterms:created>
  <dcterms:modified xsi:type="dcterms:W3CDTF">2018-01-27T16:26:29Z</dcterms:modified>
</cp:coreProperties>
</file>