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1AD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32E520-44FE-49CC-9E17-F46CBBFE9B20}" type="datetimeFigureOut">
              <a:rPr lang="ru-RU" smtClean="0"/>
              <a:pPr/>
              <a:t>17.11.2015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C951854-F903-4679-8045-0D98BED8CF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Музыкально-дидактические игры 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sz="4400" b="1" i="1" dirty="0" smtClean="0">
                <a:solidFill>
                  <a:srgbClr val="8E1AD6"/>
                </a:solidFill>
                <a:latin typeface="Times New Roman" pitchFamily="18" charset="0"/>
                <a:cs typeface="Times New Roman" pitchFamily="18" charset="0"/>
              </a:rPr>
              <a:t>«Где живет Неваляшка?»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детей 6-7 лет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звукового слуха. Умения различать  три регистра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МБДОУ детский сад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Дюймовочка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с.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ижбуляк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Иванова Валентина Евгеньевна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573016"/>
            <a:ext cx="2016224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1484784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№1.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садятся по кругу,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(взрослый или ребенок) становится в центре круга у столика, на котором стоит «Волшебная карусель». Ведущий раскручивает ее, и когда она останавливается, ребенок рассматривает ту картинку, которая оказалась напротив. Каждый поочередно исполняет музыкальное задание, указанное на картинке: поет, танцует, играет на музыкальных инструментах и т.д. Таким образом организуется концерт детской художественной самодеятельности.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№2.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исполняет разные по жанру музыкальные произведения. Дети должны найти соответствующую картинку с помощью «Волшебной карусели» и определить жанр (колыбельная, марш, плясовая, полька и т.д.)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Вариант №3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Смена картинок, соответствующих содержанию раннее выученных детьми песен. Дети поочередно исполняет, или все вместе исполняют песню. Дети с помощью этой игры повторяют раннее выученный материал.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0PHOTO\SAM_11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4032448" cy="3672408"/>
          </a:xfrm>
          <a:prstGeom prst="rect">
            <a:avLst/>
          </a:prstGeom>
          <a:noFill/>
        </p:spPr>
      </p:pic>
      <p:pic>
        <p:nvPicPr>
          <p:cNvPr id="1027" name="Picture 3" descr="G:\DCIM\100PHOTO\SAM_11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08920"/>
            <a:ext cx="3888432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ХОД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организации игры используется любой детский музыкальный инструмент или фортепиано. Дети упражняются узнавать звук ( по высоте), ищут его место на игровой карточке и кладут Неваляшку  соответствующего цвета на нужную линейку.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20486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     </a:t>
            </a:r>
            <a:b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паровозик</a:t>
            </a:r>
            <a:endParaRPr lang="ru-RU" sz="49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Музыкально – дидактическая игра для детей 2-3 лет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развитию у детей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звуковысотного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слуха. 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60648"/>
            <a:ext cx="3163045" cy="29603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DCIM\100PHOTO\SAM_1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4463935" cy="3744884"/>
          </a:xfrm>
          <a:prstGeom prst="rect">
            <a:avLst/>
          </a:prstGeom>
          <a:noFill/>
        </p:spPr>
      </p:pic>
      <p:pic>
        <p:nvPicPr>
          <p:cNvPr id="5" name="Picture 2" descr="G:\DCIM\100PHOTO\SAM_1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852936"/>
            <a:ext cx="4422172" cy="36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 исполняет песню «Паровоз» муз.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З.Компанейца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сл.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О.Высотсткой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Детям дается задание по звукоподражанию с голоса музыкального руководителя на высоком или низком звуке, отгадать, кто едет в паровозике. Найти из нескольких картинок нужную, чтобы закрыть пустое окно на карточке паровозика.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Музыкально – дидактическая игра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Волшебная карусель</a:t>
            </a:r>
            <a:r>
              <a:rPr lang="ru-RU" sz="40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для детей 6-7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лет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ЦЕЛЬ: Закрепление певческих, двигательных навыков детей, навыков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музицирования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на детских музыкальных инструментах; способствует приобретению умения детьми самостоятельно пользоваться им в игровой деятельности</a:t>
            </a:r>
            <a:endParaRPr lang="ru-RU" sz="2100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789040"/>
            <a:ext cx="1584176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3933056"/>
            <a:ext cx="1751984" cy="272047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DCIM\100PHOTO\SAM_11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3960440" cy="3240360"/>
          </a:xfrm>
          <a:prstGeom prst="rect">
            <a:avLst/>
          </a:prstGeom>
          <a:noFill/>
        </p:spPr>
      </p:pic>
      <p:pic>
        <p:nvPicPr>
          <p:cNvPr id="5" name="Picture 2" descr="G:\DCIM\100PHOTO\SAM_11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996952" cy="3456384"/>
          </a:xfrm>
          <a:prstGeom prst="rect">
            <a:avLst/>
          </a:prstGeom>
          <a:noFill/>
        </p:spPr>
      </p:pic>
      <p:pic>
        <p:nvPicPr>
          <p:cNvPr id="6" name="Picture 4" descr="G:\DCIM\100PHOTO\SAM_11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645024"/>
            <a:ext cx="3923928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DCIM\100PHOTO\SAM_11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08920"/>
            <a:ext cx="4609407" cy="3715789"/>
          </a:xfrm>
          <a:prstGeom prst="rect">
            <a:avLst/>
          </a:prstGeom>
          <a:noFill/>
        </p:spPr>
      </p:pic>
      <p:pic>
        <p:nvPicPr>
          <p:cNvPr id="5" name="Picture 2" descr="G:\DCIM\100PHOTO\SAM_11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417646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</TotalTime>
  <Words>308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Музыкально-дидактические игры :</vt:lpstr>
      <vt:lpstr>Слайд 2</vt:lpstr>
      <vt:lpstr>ХОД ИГРЫ:</vt:lpstr>
      <vt:lpstr>                   Музыкальный                           паровозик</vt:lpstr>
      <vt:lpstr>Слайд 5</vt:lpstr>
      <vt:lpstr>ХОД ИГРЫ:</vt:lpstr>
      <vt:lpstr>Музыкально – дидактическая игра</vt:lpstr>
      <vt:lpstr>Слайд 8</vt:lpstr>
      <vt:lpstr>Слайд 9</vt:lpstr>
      <vt:lpstr>ХОД ИГРЫ: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игра</dc:title>
  <dc:creator>1</dc:creator>
  <cp:lastModifiedBy>1</cp:lastModifiedBy>
  <cp:revision>7</cp:revision>
  <dcterms:created xsi:type="dcterms:W3CDTF">2015-11-17T11:06:45Z</dcterms:created>
  <dcterms:modified xsi:type="dcterms:W3CDTF">2015-11-17T12:16:50Z</dcterms:modified>
</cp:coreProperties>
</file>