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A5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BC63DD5-15DD-4FDE-9605-72BF0C7999F9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547464-848C-4E2A-93A2-F762ED2717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amond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hyperlink" Target="&#1052;&#1086;&#1081;%20&#1092;&#1080;&#1083;&#1100;&#1084;%202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Monotype Corsiva" pitchFamily="66" charset="0"/>
              </a:rPr>
              <a:t>         </a:t>
            </a:r>
            <a:br>
              <a:rPr lang="ru-RU" b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«Наша  улица».</a:t>
            </a:r>
            <a:endParaRPr lang="ru-RU" sz="4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6408791_1751190_pd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13251"/>
          <a:stretch>
            <a:fillRect/>
          </a:stretch>
        </p:blipFill>
        <p:spPr>
          <a:xfrm>
            <a:off x="2699792" y="2484110"/>
            <a:ext cx="3601413" cy="4373890"/>
          </a:xfrm>
          <a:prstGeom prst="rect">
            <a:avLst/>
          </a:prstGeom>
        </p:spPr>
      </p:pic>
      <p:pic>
        <p:nvPicPr>
          <p:cNvPr id="6" name="Picture 10" descr="http://www.colourbox.de/preview/3006476-717121-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2143116"/>
            <a:ext cx="1088689" cy="1088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12" descr="http://www.legan.ru/zakaz/published/publicdata/SHOPLEGAN/attachments/SC/products_pictures/Dorojni_znak_1.22_en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0"/>
            <a:ext cx="1043608" cy="1043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http://www.gornovosti.ru/static/images/archive/2484/podzemnyj_perexo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2500306"/>
            <a:ext cx="1159860" cy="1152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6" descr="http://md.dn.ua/news/avatar/perexod-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786190"/>
            <a:ext cx="1099791" cy="1152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8" descr="http://tvgorod.ru/uploads/posts/2012-08/1346287263_avt-768x102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00" y="4643446"/>
            <a:ext cx="1069319" cy="14257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4" descr="http://nika-media.ru/wp-content/uploads/2013/03/znak-300x254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5715016"/>
            <a:ext cx="1115616" cy="9445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Облако 11"/>
          <p:cNvSpPr/>
          <p:nvPr/>
        </p:nvSpPr>
        <p:spPr>
          <a:xfrm>
            <a:off x="1142976" y="357166"/>
            <a:ext cx="7030564" cy="2143140"/>
          </a:xfrm>
          <a:prstGeom prst="cloud">
            <a:avLst/>
          </a:prstGeom>
          <a:solidFill>
            <a:srgbClr val="00B0F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836712"/>
            <a:ext cx="61926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5400" b="1" cap="none" spc="0" dirty="0">
              <a:ln w="11430"/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://funforkids.ru/pictures/school23/school231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20"/>
            <a:ext cx="6457950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164f1b3cd6fa235a4163826cefe0598.jpg"/>
          <p:cNvPicPr>
            <a:picLocks noChangeAspect="1"/>
          </p:cNvPicPr>
          <p:nvPr/>
        </p:nvPicPr>
        <p:blipFill>
          <a:blip r:embed="rId3" cstate="print"/>
          <a:srcRect b="6182"/>
          <a:stretch>
            <a:fillRect/>
          </a:stretch>
        </p:blipFill>
        <p:spPr>
          <a:xfrm>
            <a:off x="142844" y="285728"/>
            <a:ext cx="8858312" cy="62401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HOME\AppData\Local\Microsoft\Windows\Temporary Internet Files\Content.IE5\KMNCBHFT\MC900434860[1].pn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30108" y="6165304"/>
            <a:ext cx="692696" cy="6926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chooln144.ucoz.ru/161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357430"/>
            <a:ext cx="4464496" cy="4187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307198404_z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214290"/>
            <a:ext cx="4213072" cy="4427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4237049" cy="30135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Dou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88640"/>
            <a:ext cx="4429156" cy="29906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p25_deti_i_dorog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3356992"/>
            <a:ext cx="3793604" cy="33510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9213964_etima67ge.jpeg"/>
          <p:cNvPicPr>
            <a:picLocks noChangeAspect="1"/>
          </p:cNvPicPr>
          <p:nvPr/>
        </p:nvPicPr>
        <p:blipFill>
          <a:blip r:embed="rId3" cstate="print"/>
          <a:srcRect b="8379"/>
          <a:stretch>
            <a:fillRect/>
          </a:stretch>
        </p:blipFill>
        <p:spPr>
          <a:xfrm>
            <a:off x="214282" y="548680"/>
            <a:ext cx="4857784" cy="595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Горизонтальный свиток 2"/>
          <p:cNvSpPr/>
          <p:nvPr/>
        </p:nvSpPr>
        <p:spPr>
          <a:xfrm>
            <a:off x="5286380" y="476672"/>
            <a:ext cx="3750116" cy="5881286"/>
          </a:xfrm>
          <a:prstGeom prst="horizontalScroll">
            <a:avLst/>
          </a:prstGeom>
          <a:solidFill>
            <a:srgbClr val="FFFF00">
              <a:alpha val="55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Если свет зажегся красный, </a:t>
            </a: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Значит двигаться опасно.</a:t>
            </a: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Желтый свет – предупрежденье: </a:t>
            </a: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Жди сигнала для движенья.</a:t>
            </a: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Свет зелёный говорит:</a:t>
            </a:r>
          </a:p>
          <a:p>
            <a:pPr algn="ctr"/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Пешеходам путь открыт!</a:t>
            </a:r>
            <a:endParaRPr lang="ru-RU" sz="20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688" y="908720"/>
            <a:ext cx="736610" cy="80576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785918" y="1785926"/>
            <a:ext cx="719510" cy="71438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785918" y="2643182"/>
            <a:ext cx="714380" cy="6480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fdb.ru/images/844/1687311/48c75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4667250" cy="3587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gornovosti.ru/static/images/archive/2484/podzemnyj_perex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571744"/>
            <a:ext cx="1449825" cy="1440160"/>
          </a:xfrm>
          <a:prstGeom prst="rect">
            <a:avLst/>
          </a:prstGeom>
          <a:noFill/>
        </p:spPr>
      </p:pic>
      <p:pic>
        <p:nvPicPr>
          <p:cNvPr id="1030" name="Picture 6" descr="http://md.dn.ua/news/avatar/perexod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2571744"/>
            <a:ext cx="1632733" cy="1710288"/>
          </a:xfrm>
          <a:prstGeom prst="rect">
            <a:avLst/>
          </a:prstGeom>
          <a:noFill/>
        </p:spPr>
      </p:pic>
      <p:pic>
        <p:nvPicPr>
          <p:cNvPr id="1032" name="Picture 8" descr="http://tvgorod.ru/uploads/posts/2012-08/1346287263_avt-768x1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857760"/>
            <a:ext cx="1797920" cy="1785950"/>
          </a:xfrm>
          <a:prstGeom prst="rect">
            <a:avLst/>
          </a:prstGeom>
          <a:noFill/>
        </p:spPr>
      </p:pic>
      <p:pic>
        <p:nvPicPr>
          <p:cNvPr id="1034" name="Picture 10" descr="http://www.colourbox.de/preview/3006476-717121-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14290"/>
            <a:ext cx="1619672" cy="1619672"/>
          </a:xfrm>
          <a:prstGeom prst="rect">
            <a:avLst/>
          </a:prstGeom>
          <a:noFill/>
        </p:spPr>
      </p:pic>
      <p:pic>
        <p:nvPicPr>
          <p:cNvPr id="1036" name="Picture 12" descr="http://www.legan.ru/zakaz/published/publicdata/SHOPLEGAN/attachments/SC/products_pictures/Dorojni_znak_1.22_en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214290"/>
            <a:ext cx="1726482" cy="1643074"/>
          </a:xfrm>
          <a:prstGeom prst="rect">
            <a:avLst/>
          </a:prstGeom>
          <a:noFill/>
        </p:spPr>
      </p:pic>
      <p:pic>
        <p:nvPicPr>
          <p:cNvPr id="1038" name="Picture 14" descr="http://nika-media.ru/wp-content/uploads/2013/03/znak-300x254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5072074"/>
            <a:ext cx="1857388" cy="1571636"/>
          </a:xfrm>
          <a:prstGeom prst="rect">
            <a:avLst/>
          </a:prstGeom>
          <a:noFill/>
        </p:spPr>
      </p:pic>
      <p:pic>
        <p:nvPicPr>
          <p:cNvPr id="1040" name="Picture 16" descr="http://kostaz.ru/media/files/1/3101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85728"/>
            <a:ext cx="1785950" cy="1719396"/>
          </a:xfrm>
          <a:prstGeom prst="rect">
            <a:avLst/>
          </a:prstGeom>
          <a:noFill/>
        </p:spPr>
      </p:pic>
      <p:pic>
        <p:nvPicPr>
          <p:cNvPr id="1042" name="Picture 18" descr="http://www.legan.ru/zakaz/published/publicdata/SHOPLEGAN/attachments/SC/products_pictures/Dorojni_znak_1.25_enl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000636"/>
            <a:ext cx="1842544" cy="1699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auto.gazeta.kz/preview/image1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66"/>
            <a:ext cx="369688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http://news.mail.ru/prev670w/pic/ea/65/main10351647_4adb5b9452b915892a02e67388357d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429000"/>
            <a:ext cx="3494801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http://carnovato.ru/wp-content/uploads/2013/12/pravila-znaki-regulirovshhika-dorozhnogo-dvizhenija-6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0"/>
            <a:ext cx="3929090" cy="27860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Горизонтальный свиток 4"/>
          <p:cNvSpPr/>
          <p:nvPr/>
        </p:nvSpPr>
        <p:spPr>
          <a:xfrm>
            <a:off x="5143504" y="2500306"/>
            <a:ext cx="3786214" cy="4357694"/>
          </a:xfrm>
          <a:prstGeom prst="horizontalScroll">
            <a:avLst/>
          </a:prstGeom>
          <a:solidFill>
            <a:srgbClr val="FFFF00">
              <a:alpha val="46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волнуется народ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улицу идёт.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стою на перекрёстке,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- инспектор ДПС.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машины одному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Покорны жезлу моему.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Капля 5"/>
          <p:cNvSpPr/>
          <p:nvPr/>
        </p:nvSpPr>
        <p:spPr>
          <a:xfrm>
            <a:off x="251520" y="764704"/>
            <a:ext cx="3456384" cy="2088232"/>
          </a:xfrm>
          <a:prstGeom prst="teardrop">
            <a:avLst/>
          </a:prstGeom>
          <a:solidFill>
            <a:srgbClr val="92D050">
              <a:alpha val="54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чудо этот дом,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Окна светятся кругом.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Носит обувь из резины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питается бензином. 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5148064" y="4149080"/>
            <a:ext cx="3456384" cy="2088232"/>
          </a:xfrm>
          <a:prstGeom prst="teardrop">
            <a:avLst/>
          </a:prstGeom>
          <a:solidFill>
            <a:srgbClr val="FFFF00">
              <a:alpha val="54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Удивительный вагон!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Посудите сами – 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Рельсы в воздухе, а он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Держится руками. 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Picture 7" descr="http://frant.me/files/news/10365/7d6bd00ee37d4aedf7ae530efffd2c5b_640_480_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79776"/>
            <a:ext cx="3761286" cy="2809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1" name="Picture 9" descr="http://www.inyourpocket.com/gallery/item_49745.jpg"/>
          <p:cNvPicPr>
            <a:picLocks noChangeAspect="1" noChangeArrowheads="1"/>
          </p:cNvPicPr>
          <p:nvPr/>
        </p:nvPicPr>
        <p:blipFill>
          <a:blip r:embed="rId4" cstate="print"/>
          <a:srcRect l="13380" r="16373"/>
          <a:stretch>
            <a:fillRect/>
          </a:stretch>
        </p:blipFill>
        <p:spPr bwMode="auto">
          <a:xfrm>
            <a:off x="467544" y="3645024"/>
            <a:ext cx="3577487" cy="2538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6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473751"/>
            <a:ext cx="19077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251520" y="188640"/>
            <a:ext cx="3456384" cy="1811600"/>
          </a:xfrm>
          <a:prstGeom prst="teardrop">
            <a:avLst/>
          </a:prstGeom>
          <a:solidFill>
            <a:srgbClr val="FFC000">
              <a:alpha val="54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Маленькие домики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улице бегут,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Мальчиков и девочек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Домики везут.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Капля 4"/>
          <p:cNvSpPr/>
          <p:nvPr/>
        </p:nvSpPr>
        <p:spPr>
          <a:xfrm>
            <a:off x="179512" y="4857760"/>
            <a:ext cx="3456384" cy="1883608"/>
          </a:xfrm>
          <a:prstGeom prst="teardrop">
            <a:avLst/>
          </a:prstGeom>
          <a:solidFill>
            <a:srgbClr val="FFFF00">
              <a:alpha val="54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колесика подряд,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ногами вертят.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поверх торчком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 хозяин крючком.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Капля 5"/>
          <p:cNvSpPr/>
          <p:nvPr/>
        </p:nvSpPr>
        <p:spPr>
          <a:xfrm>
            <a:off x="5214942" y="2420888"/>
            <a:ext cx="3786214" cy="1722492"/>
          </a:xfrm>
          <a:prstGeom prst="teardrop">
            <a:avLst/>
          </a:prstGeom>
          <a:solidFill>
            <a:srgbClr val="92D050">
              <a:alpha val="5400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Несётся и стреляет,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Ворчит скороговоркой,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Трамваю не угнаться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этой тараторкой.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oldmerin.net/uploads/posts/2013-01/1359538671_car2.jpg"/>
          <p:cNvPicPr>
            <a:picLocks noChangeAspect="1" noChangeArrowheads="1"/>
          </p:cNvPicPr>
          <p:nvPr/>
        </p:nvPicPr>
        <p:blipFill>
          <a:blip r:embed="rId3" cstate="print"/>
          <a:srcRect l="10035" r="16373" b="8985"/>
          <a:stretch>
            <a:fillRect/>
          </a:stretch>
        </p:blipFill>
        <p:spPr bwMode="auto">
          <a:xfrm>
            <a:off x="4286248" y="214290"/>
            <a:ext cx="374930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bari-galust.do.am/_ph/8/2971653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214554"/>
            <a:ext cx="328614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www.econews.gr/wp-content/thumbnails/69531.jpg"/>
          <p:cNvPicPr>
            <a:picLocks noChangeAspect="1" noChangeArrowheads="1"/>
          </p:cNvPicPr>
          <p:nvPr/>
        </p:nvPicPr>
        <p:blipFill>
          <a:blip r:embed="rId5" cstate="print"/>
          <a:srcRect l="9692" r="10832"/>
          <a:stretch>
            <a:fillRect/>
          </a:stretch>
        </p:blipFill>
        <p:spPr bwMode="auto">
          <a:xfrm>
            <a:off x="4500562" y="4286256"/>
            <a:ext cx="3676968" cy="2284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108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        «Наша  улица».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Ребёнок на улицах города.</dc:title>
  <dc:creator>HOME</dc:creator>
  <cp:lastModifiedBy>DNA7 X86</cp:lastModifiedBy>
  <cp:revision>9</cp:revision>
  <dcterms:created xsi:type="dcterms:W3CDTF">2014-04-13T15:58:12Z</dcterms:created>
  <dcterms:modified xsi:type="dcterms:W3CDTF">2017-10-16T11:24:04Z</dcterms:modified>
</cp:coreProperties>
</file>