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9" r:id="rId3"/>
    <p:sldId id="261" r:id="rId4"/>
    <p:sldId id="262" r:id="rId5"/>
    <p:sldId id="265" r:id="rId6"/>
    <p:sldId id="266" r:id="rId7"/>
    <p:sldId id="267" r:id="rId8"/>
    <p:sldId id="268" r:id="rId9"/>
    <p:sldId id="263" r:id="rId10"/>
    <p:sldId id="269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9900"/>
    <a:srgbClr val="FFCC00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5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D3B5C1-3174-4F29-A3DE-5E350DEC27C9}" type="datetimeFigureOut">
              <a:rPr lang="ru-RU" smtClean="0"/>
              <a:pPr/>
              <a:t>11.02.2017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2CA5F2-BF7B-495D-B17F-99664FDC74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2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642918"/>
            <a:ext cx="8001056" cy="5214974"/>
          </a:xfrm>
        </p:spPr>
        <p:txBody>
          <a:bodyPr>
            <a:normAutofit/>
          </a:bodyPr>
          <a:lstStyle/>
          <a:p>
            <a:pPr lvl="0" algn="r">
              <a:lnSpc>
                <a:spcPct val="150000"/>
              </a:lnSpc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ПРАВИЛА ПОВЕДЕНИЯ НА ЛЬДУ</a:t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1" u="none" strike="noStrike" cap="none" normalizeH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/с № 4 «Алёнка»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800" i="1" dirty="0" err="1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Яземова</a:t>
            </a:r>
            <a:r>
              <a:rPr lang="ru-RU" sz="2800" i="1" dirty="0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Ю.В.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3215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695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за</a:t>
            </a:r>
          </a:p>
          <a:p>
            <a:pPr>
              <a:buNone/>
            </a:pP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внимание!!!</a:t>
            </a:r>
            <a:endParaRPr lang="ru-RU" sz="40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86322"/>
            <a:ext cx="7406640" cy="164307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Будьте осторожны!</a:t>
            </a:r>
          </a:p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 снегом могут быть полыньи, </a:t>
            </a:r>
          </a:p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трещины или лунки!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CHS-1"/>
          <p:cNvPicPr/>
          <p:nvPr/>
        </p:nvPicPr>
        <p:blipFill>
          <a:blip r:embed="rId2" cstate="print"/>
          <a:srcRect l="52728" t="15001" r="8403" b="67691"/>
          <a:stretch>
            <a:fillRect/>
          </a:stretch>
        </p:blipFill>
        <p:spPr bwMode="auto">
          <a:xfrm>
            <a:off x="2571736" y="357166"/>
            <a:ext cx="5048250" cy="4071966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86322"/>
            <a:ext cx="7406640" cy="1714512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Осторожно! </a:t>
            </a:r>
          </a:p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этих местах даже после сильных морозов слабый лёд!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MCHS-1"/>
          <p:cNvPicPr/>
          <p:nvPr/>
        </p:nvPicPr>
        <p:blipFill>
          <a:blip r:embed="rId2" cstate="print"/>
          <a:srcRect l="52867" t="40976" r="8518" b="41724"/>
          <a:stretch>
            <a:fillRect/>
          </a:stretch>
        </p:blipFill>
        <p:spPr bwMode="auto">
          <a:xfrm>
            <a:off x="2071670" y="428604"/>
            <a:ext cx="5143536" cy="400052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4357694"/>
            <a:ext cx="7498080" cy="18907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таких местах под снегом могут быть глубокие трещины и разломы!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4" descr="MCHS-1"/>
          <p:cNvPicPr>
            <a:picLocks/>
          </p:cNvPicPr>
          <p:nvPr/>
        </p:nvPicPr>
        <p:blipFill>
          <a:blip r:embed="rId2" cstate="print"/>
          <a:srcRect l="8458" t="41105" r="53043" b="41640"/>
          <a:stretch>
            <a:fillRect/>
          </a:stretch>
        </p:blipFill>
        <p:spPr bwMode="auto">
          <a:xfrm>
            <a:off x="2143108" y="357166"/>
            <a:ext cx="5000660" cy="378621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143380"/>
            <a:ext cx="7498080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поддавайтесь панике!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кричите, не зовите на помощь, берегите силы! Наползайте на лёд с широко расставленными руками. 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Делайте попытки ещё, ещё. 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лед\3.jpg"/>
          <p:cNvPicPr/>
          <p:nvPr/>
        </p:nvPicPr>
        <p:blipFill>
          <a:blip r:embed="rId2"/>
          <a:srcRect l="10150" t="13928" r="52819" b="68822"/>
          <a:stretch>
            <a:fillRect/>
          </a:stretch>
        </p:blipFill>
        <p:spPr bwMode="auto">
          <a:xfrm>
            <a:off x="2000232" y="357166"/>
            <a:ext cx="531495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929198"/>
            <a:ext cx="7498080" cy="13192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 спасении действуйте быстро, решительно, но предельно осторожно!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лед\3.jpg"/>
          <p:cNvPicPr/>
          <p:nvPr/>
        </p:nvPicPr>
        <p:blipFill>
          <a:blip r:embed="rId2"/>
          <a:srcRect l="53114" t="14058" r="9206" b="68680"/>
          <a:stretch>
            <a:fillRect/>
          </a:stretch>
        </p:blipFill>
        <p:spPr bwMode="auto">
          <a:xfrm>
            <a:off x="1357290" y="357166"/>
            <a:ext cx="511492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143380"/>
            <a:ext cx="7498080" cy="210502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Спасательные предметы: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Доска                                   4. связанные шарфы                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Лестница                             5. Большая ветка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Связанные ремни               6. Багор</a:t>
            </a:r>
          </a:p>
          <a:p>
            <a:pPr>
              <a:buFont typeface="Wingdings" pitchFamily="2" charset="2"/>
              <a:buChar char="ü"/>
            </a:pP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лед\3.jpg"/>
          <p:cNvPicPr/>
          <p:nvPr/>
        </p:nvPicPr>
        <p:blipFill>
          <a:blip r:embed="rId2"/>
          <a:srcRect l="8373" t="40312" r="52870" b="42899"/>
          <a:stretch>
            <a:fillRect/>
          </a:stretch>
        </p:blipFill>
        <p:spPr bwMode="auto">
          <a:xfrm>
            <a:off x="2143108" y="500042"/>
            <a:ext cx="530542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35608" y="4572008"/>
            <a:ext cx="749808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Дайте пострадавшему часть своей одежды. Разведите и обогрейте пострадавшего. Вызовите спасателей или «скорую помощь».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лед\3.jpg"/>
          <p:cNvPicPr/>
          <p:nvPr/>
        </p:nvPicPr>
        <p:blipFill>
          <a:blip r:embed="rId2"/>
          <a:srcRect l="52810" t="40087" r="8571" b="43096"/>
          <a:stretch>
            <a:fillRect/>
          </a:stretch>
        </p:blipFill>
        <p:spPr bwMode="auto">
          <a:xfrm>
            <a:off x="2571736" y="428604"/>
            <a:ext cx="507209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00">
            <a:alpha val="3215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857364"/>
            <a:ext cx="335758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85852" y="428604"/>
            <a:ext cx="7390604" cy="11430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МЫ ПЕРВЫМИ ПРИДЕМ ВАМ НА ПОМОЩЬ!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259632" y="2924944"/>
            <a:ext cx="3883872" cy="1656184"/>
          </a:xfrm>
          <a:prstGeom prst="rightArrowCallout">
            <a:avLst>
              <a:gd name="adj1" fmla="val 28704"/>
              <a:gd name="adj2" fmla="val 50000"/>
              <a:gd name="adj3" fmla="val 17733"/>
              <a:gd name="adj4" fmla="val 8678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</a:rPr>
              <a:t>ЕДИНАЯ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</a:rPr>
              <a:t>СЛУЖБА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 Black" pitchFamily="34" charset="0"/>
              </a:rPr>
              <a:t>СПАСЕНИЯ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221455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01 или 112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134</TotalTime>
  <Words>144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ПРАВИЛА ПОВЕДЕНИЯ НА ЛЬДУ   МБДОУ д/с № 4 «Алёнка» Воспитатель: Яземова Ю.В.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МОУ СОШ с.Никольское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server</dc:creator>
  <cp:lastModifiedBy>DNA7 X86</cp:lastModifiedBy>
  <cp:revision>19</cp:revision>
  <dcterms:created xsi:type="dcterms:W3CDTF">2012-12-10T12:20:22Z</dcterms:created>
  <dcterms:modified xsi:type="dcterms:W3CDTF">2017-02-11T10:36:26Z</dcterms:modified>
</cp:coreProperties>
</file>