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3366"/>
    <a:srgbClr val="00FF00"/>
    <a:srgbClr val="008000"/>
    <a:srgbClr val="0000FF"/>
    <a:srgbClr val="8000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42" y="-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19A42-762A-4B23-86A3-135C2904C4D9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69DD0-DC40-46DE-94A3-66488BF6356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830D2-9617-4E02-96FB-511D9A5F73AE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F11EC-5235-495F-8272-2A62AE1329D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4584D-1323-4131-890D-E614B0E54E2F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CA5B8-6AA2-43B7-BD5B-19FDA71369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BAC80-91B7-44D0-955F-FD5F8890AEA7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FC781-35C3-4932-AF42-35053480735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4C406-289D-44DD-9223-D720372B6BFD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04C50-45DB-48DE-879A-510111DC6A2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426D8-CA6E-49F0-B773-A79E63CBDA56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A7D5C-7EE1-49B6-8E84-1D3546ADAAF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BF6AD-1F52-4FD5-A95B-4448E394F38E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B4A03-8F0C-4C0C-B5C0-1755C569028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0C420-B471-498B-AFC5-3224AB524322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8E657-D589-4C9C-AA06-19CF895F66C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EA985-6CD2-46A5-8D09-A51029E4B1BC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D1FD-52FF-4135-BEC8-29AACF9B873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72C61-1F3B-4475-A96D-189DF5213480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486E3-BC2D-43C2-9C40-0B4E3C8BF8F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193F1-721D-4064-80F7-48970A673D2F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E8B8F-EC40-44FE-9B9D-62AB3141600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DC980-1404-43A5-9CE2-86155E8E3613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26156-459F-47F2-B236-E82E7995D69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D614E-B417-46A5-9A56-3F66F98AA526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B1BAD-5D39-46BC-9E00-D9358645DD3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8D90A-64D3-4D7E-A6B1-8FCAB41871B2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5F8F1-E5F0-473F-A82C-30F4935AB39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17ACE-508D-4F18-ACB8-18B17326FECD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22A3C-64FD-4C7D-8C8C-B9C0C0D4DA3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EFBEF-17FA-4BD4-BA18-731DE2F10EEE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64E6A-6EA7-4F0A-967F-ACC0D0150A8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ED5CC-25E1-41A6-B636-642515482D77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5DC08-5A25-4ECE-AF64-F5E730D30B3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603DD-3CCA-4FC1-9113-BBD69010CEFB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53D7-C029-4E46-B6C2-FB45A606D4B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6CA1-0A7D-4F01-AF28-B7FAFF957CED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0ADB7-C455-4B08-B43F-B9F98160748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CEA7C-E0E8-4EE6-9E0F-87792BA30624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93937-3636-4662-8938-AC01EFEF979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22929-7261-4E67-9167-7385CC03E6D3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F13C1-5974-4721-882B-6AC67CADD8C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7CF7-6835-464D-8687-11459A373BAB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6129E-0FEB-4EC6-836C-F9A9068E676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72C1DF-E29F-45ED-97E7-DC52366C2ED6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8FE53A-AF6D-4140-B9AE-23841F3C7D2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6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3316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E940F3-2F60-43D1-A685-CB11AEFE6731}" type="datetimeFigureOut">
              <a:rPr lang="uk-UA"/>
              <a:pPr>
                <a:defRPr/>
              </a:pPr>
              <a:t>11.02.2015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9E6EDF-1C9B-4986-AE86-0A1A491AC65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475" y="188913"/>
            <a:ext cx="23939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7" name="Rectangle 17"/>
          <p:cNvSpPr>
            <a:spLocks noGrp="1"/>
          </p:cNvSpPr>
          <p:nvPr>
            <p:ph type="title" idx="4294967295"/>
          </p:nvPr>
        </p:nvSpPr>
        <p:spPr>
          <a:xfrm>
            <a:off x="0" y="1125538"/>
            <a:ext cx="8686800" cy="2663825"/>
          </a:xfrm>
        </p:spPr>
        <p:txBody>
          <a:bodyPr/>
          <a:lstStyle/>
          <a:p>
            <a:r>
              <a:rPr lang="ru-RU" sz="3200" b="1" i="1" smtClean="0">
                <a:solidFill>
                  <a:srgbClr val="0000FF"/>
                </a:solidFill>
                <a:latin typeface="Arial" charset="0"/>
              </a:rPr>
              <a:t>Мероприятие, посвященное Всемирному дню борьбы со СПИДом.</a:t>
            </a:r>
          </a:p>
        </p:txBody>
      </p:sp>
      <p:sp>
        <p:nvSpPr>
          <p:cNvPr id="25618" name="Rectangle 18"/>
          <p:cNvSpPr>
            <a:spLocks noGrp="1"/>
          </p:cNvSpPr>
          <p:nvPr>
            <p:ph type="body" idx="4294967295"/>
          </p:nvPr>
        </p:nvSpPr>
        <p:spPr>
          <a:xfrm>
            <a:off x="4572000" y="4149725"/>
            <a:ext cx="4114800" cy="1976438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400" i="1" smtClean="0">
                <a:latin typeface="Arial" charset="0"/>
              </a:rPr>
              <a:t>Подготовлено </a:t>
            </a:r>
            <a:br>
              <a:rPr lang="ru-RU" sz="2400" i="1" smtClean="0">
                <a:latin typeface="Arial" charset="0"/>
              </a:rPr>
            </a:br>
            <a:r>
              <a:rPr lang="ru-RU" sz="2400" i="1" smtClean="0">
                <a:latin typeface="Arial" charset="0"/>
              </a:rPr>
              <a:t>учителем 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400" i="1" smtClean="0">
                <a:latin typeface="Arial" charset="0"/>
              </a:rPr>
              <a:t>МБОУ «Ханинская СОШ»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400" i="1" smtClean="0">
                <a:latin typeface="Arial" charset="0"/>
              </a:rPr>
              <a:t>Бобковой Ю.Ю.</a:t>
            </a:r>
          </a:p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2400" i="1" smtClean="0">
                <a:latin typeface="Arial" charset="0"/>
              </a:rPr>
              <a:t>2015 г.</a:t>
            </a:r>
          </a:p>
        </p:txBody>
      </p:sp>
      <p:pic>
        <p:nvPicPr>
          <p:cNvPr id="25620" name="Picture 20" descr="Журнал &quot;NESIL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4608513" cy="310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56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5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/>
      <p:bldP spid="2561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4039" name="Picture 7" descr="В Приднестровье во Всемирный день борьбы со СПИДом пройдёт акция &quot;Твоя жизнь - в твоих руках&quot; Новости Приднестровья Официально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46038"/>
            <a:ext cx="4787900" cy="3562350"/>
          </a:xfrm>
          <a:prstGeom prst="rect">
            <a:avLst/>
          </a:prstGeom>
          <a:noFill/>
        </p:spPr>
      </p:pic>
      <p:pic>
        <p:nvPicPr>
          <p:cNvPr id="44041" name="Picture 9" descr="1191 Расширенная коллекция картинок от HuHu (Показать 406 до 486) - ClipartLogo.c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782888"/>
            <a:ext cx="5435600" cy="4075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>
          <a:xfrm>
            <a:off x="457200" y="2708275"/>
            <a:ext cx="8229600" cy="34178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000" b="1" i="1" u="sng" smtClean="0">
                <a:solidFill>
                  <a:schemeClr val="folHlink"/>
                </a:solidFill>
              </a:rPr>
              <a:t>Музей восковых фигур.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7109" name="Picture 5" descr="ЗОЖ МБОУ гимназия 1 г. Армави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5088"/>
            <a:ext cx="9144000" cy="6991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6085" name="Picture 5" descr="Мемуары о будуще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-200025"/>
            <a:ext cx="9324975" cy="7040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8133" name="Picture 5" descr="Классный час по профилактике курения, алкоголя 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2875"/>
            <a:ext cx="8999538" cy="4840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Пути передачи СПИДа.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От беременной женщины СПИД передается новорожденному ребенку.</a:t>
            </a:r>
          </a:p>
          <a:p>
            <a:r>
              <a:rPr lang="ru-RU" smtClean="0">
                <a:solidFill>
                  <a:srgbClr val="FF0000"/>
                </a:solidFill>
              </a:rPr>
              <a:t>СПИД передается через загрязненные шприцы.</a:t>
            </a:r>
          </a:p>
          <a:p>
            <a:r>
              <a:rPr lang="ru-RU" smtClean="0">
                <a:solidFill>
                  <a:srgbClr val="FF0000"/>
                </a:solidFill>
              </a:rPr>
              <a:t>СПИД передается половым путем.</a:t>
            </a:r>
          </a:p>
          <a:p>
            <a:endParaRPr lang="ru-RU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993366"/>
                </a:solidFill>
              </a:rPr>
              <a:t>СПИД – опасное и коварное заболевание, которое вызывается вирусом иммунодефицита.</a:t>
            </a:r>
          </a:p>
          <a:p>
            <a:r>
              <a:rPr lang="ru-RU" smtClean="0">
                <a:solidFill>
                  <a:srgbClr val="993366"/>
                </a:solidFill>
              </a:rPr>
              <a:t>СПИД распространяется из-за нашего невежества, а так же нежелания изменить нормы своего поведения.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4800" b="1" i="1" smtClean="0">
                <a:solidFill>
                  <a:schemeClr val="hlink"/>
                </a:solidFill>
              </a:rPr>
              <a:t>Берегите себя и своих близких!!!</a:t>
            </a:r>
          </a:p>
          <a:p>
            <a:pPr algn="ctr">
              <a:buFont typeface="Arial" charset="0"/>
              <a:buNone/>
            </a:pPr>
            <a:r>
              <a:rPr lang="ru-RU" sz="4800" b="1" i="1" smtClean="0">
                <a:solidFill>
                  <a:schemeClr val="hlink"/>
                </a:solidFill>
              </a:rPr>
              <a:t>Спасибо за 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46" name="Picture 22" descr="Главный инфекционист: Петербургу бубонная чума не страшна Статьи Доктор Пит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9700" cy="3497263"/>
          </a:xfrm>
          <a:prstGeom prst="rect">
            <a:avLst/>
          </a:prstGeom>
          <a:noFill/>
        </p:spPr>
      </p:pic>
      <p:pic>
        <p:nvPicPr>
          <p:cNvPr id="26648" name="Picture 24" descr="Фото: Чума Зомб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663825"/>
            <a:ext cx="5651500" cy="419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r>
              <a:rPr lang="ru-RU" sz="4800" b="1" smtClean="0">
                <a:solidFill>
                  <a:srgbClr val="0000FF"/>
                </a:solidFill>
                <a:latin typeface="Arial" charset="0"/>
              </a:rPr>
              <a:t>Что же такое СПИД?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r>
              <a:rPr lang="ru-RU" b="1" i="1" u="sng" smtClean="0">
                <a:solidFill>
                  <a:srgbClr val="FF0000"/>
                </a:solidFill>
                <a:latin typeface="Arial" charset="0"/>
              </a:rPr>
              <a:t>СПИД </a:t>
            </a:r>
            <a:r>
              <a:rPr lang="ru-RU" b="1" i="1" smtClean="0">
                <a:solidFill>
                  <a:srgbClr val="FF0000"/>
                </a:solidFill>
                <a:latin typeface="Arial" charset="0"/>
              </a:rPr>
              <a:t>– синдром приобретенного иммунного дефицита.</a:t>
            </a:r>
          </a:p>
        </p:txBody>
      </p:sp>
      <p:pic>
        <p:nvPicPr>
          <p:cNvPr id="27653" name="Picture 5" descr="Серебряков Юрий - Сайт художника - Работа &quot;Дети против СПИДа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951163"/>
            <a:ext cx="5616575" cy="3954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008000"/>
                </a:solidFill>
              </a:rPr>
              <a:t>Жизнь человека состоит из многих компонентов:</a:t>
            </a:r>
          </a:p>
        </p:txBody>
      </p:sp>
      <p:sp>
        <p:nvSpPr>
          <p:cNvPr id="34821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2205038"/>
            <a:ext cx="8147050" cy="3921125"/>
          </a:xfrm>
        </p:spPr>
        <p:txBody>
          <a:bodyPr/>
          <a:lstStyle/>
          <a:p>
            <a:pPr marL="533400" indent="-533400" algn="ctr">
              <a:buFont typeface="Arial" charset="0"/>
              <a:buAutoNum type="arabicPeriod"/>
            </a:pPr>
            <a:r>
              <a:rPr lang="ru-RU" sz="3600" smtClean="0">
                <a:solidFill>
                  <a:srgbClr val="008000"/>
                </a:solidFill>
              </a:rPr>
              <a:t> Здоровья</a:t>
            </a:r>
          </a:p>
          <a:p>
            <a:pPr marL="533400" indent="-533400" algn="ctr">
              <a:buFont typeface="Arial" charset="0"/>
              <a:buAutoNum type="arabicPeriod"/>
            </a:pPr>
            <a:r>
              <a:rPr lang="ru-RU" sz="3600" smtClean="0">
                <a:solidFill>
                  <a:srgbClr val="008000"/>
                </a:solidFill>
              </a:rPr>
              <a:t>Семьи</a:t>
            </a:r>
          </a:p>
          <a:p>
            <a:pPr marL="533400" indent="-533400" algn="ctr">
              <a:buFont typeface="Arial" charset="0"/>
              <a:buAutoNum type="arabicPeriod"/>
            </a:pPr>
            <a:r>
              <a:rPr lang="ru-RU" sz="3600" smtClean="0">
                <a:solidFill>
                  <a:srgbClr val="008000"/>
                </a:solidFill>
              </a:rPr>
              <a:t>Учёбы</a:t>
            </a:r>
          </a:p>
          <a:p>
            <a:pPr marL="533400" indent="-533400" algn="ctr">
              <a:buFont typeface="Arial" charset="0"/>
              <a:buAutoNum type="arabicPeriod"/>
            </a:pPr>
            <a:r>
              <a:rPr lang="ru-RU" sz="3600" smtClean="0">
                <a:solidFill>
                  <a:srgbClr val="008000"/>
                </a:solidFill>
              </a:rPr>
              <a:t>Любви </a:t>
            </a:r>
          </a:p>
          <a:p>
            <a:pPr marL="533400" indent="-533400" algn="ctr">
              <a:buFont typeface="Arial" charset="0"/>
              <a:buAutoNum type="arabicPeriod"/>
            </a:pPr>
            <a:r>
              <a:rPr lang="ru-RU" sz="3600" smtClean="0">
                <a:solidFill>
                  <a:srgbClr val="008000"/>
                </a:solidFill>
              </a:rPr>
              <a:t>Друзей </a:t>
            </a:r>
          </a:p>
        </p:txBody>
      </p:sp>
      <p:pic>
        <p:nvPicPr>
          <p:cNvPr id="34826" name="Picture 10" descr="Анимашки Спорт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284538"/>
            <a:ext cx="2341562" cy="2651125"/>
          </a:xfrm>
          <a:prstGeom prst="rect">
            <a:avLst/>
          </a:prstGeom>
          <a:noFill/>
        </p:spPr>
      </p:pic>
      <p:pic>
        <p:nvPicPr>
          <p:cNvPr id="34828" name="Picture 12" descr="Анимашки Спорт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2924175"/>
            <a:ext cx="2160587" cy="2954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9" name="Picture 7" descr="На приеме у лор врач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68538" cy="2268538"/>
          </a:xfrm>
          <a:prstGeom prst="rect">
            <a:avLst/>
          </a:prstGeom>
          <a:noFill/>
        </p:spPr>
      </p:pic>
      <p:pic>
        <p:nvPicPr>
          <p:cNvPr id="38917" name="Picture 5" descr="Смайлик- медицинская сестр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4076700"/>
            <a:ext cx="2160588" cy="2138363"/>
          </a:xfrm>
          <a:prstGeom prst="rect">
            <a:avLst/>
          </a:prstGeom>
          <a:noFill/>
        </p:spPr>
      </p:pic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931150" cy="4421188"/>
          </a:xfrm>
        </p:spPr>
        <p:txBody>
          <a:bodyPr/>
          <a:lstStyle/>
          <a:p>
            <a:endParaRPr lang="ru-RU" sz="4000" smtClean="0">
              <a:solidFill>
                <a:schemeClr val="folHlink"/>
              </a:solidFill>
            </a:endParaRPr>
          </a:p>
          <a:p>
            <a:r>
              <a:rPr lang="ru-RU" sz="4000" smtClean="0">
                <a:solidFill>
                  <a:schemeClr val="folHlink"/>
                </a:solidFill>
              </a:rPr>
              <a:t>Здоровый человек – богатый человек.</a:t>
            </a:r>
          </a:p>
          <a:p>
            <a:r>
              <a:rPr lang="ru-RU" sz="4000" smtClean="0">
                <a:solidFill>
                  <a:schemeClr val="folHlink"/>
                </a:solidFill>
              </a:rPr>
              <a:t>В здоровом теле – здоровый дух.</a:t>
            </a:r>
          </a:p>
          <a:p>
            <a:r>
              <a:rPr lang="ru-RU" sz="4000" smtClean="0">
                <a:solidFill>
                  <a:schemeClr val="folHlink"/>
                </a:solidFill>
              </a:rPr>
              <a:t>Здоровье – дороже золота.</a:t>
            </a:r>
          </a:p>
          <a:p>
            <a:r>
              <a:rPr lang="ru-RU" sz="4000" smtClean="0">
                <a:solidFill>
                  <a:schemeClr val="folHlink"/>
                </a:solidFill>
              </a:rPr>
              <a:t>Здоровье не купишь. </a:t>
            </a:r>
          </a:p>
          <a:p>
            <a:endParaRPr lang="ru-RU" sz="400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41" name="Picture 5" descr="Новости на radeant.com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3438" cy="3387725"/>
          </a:xfrm>
          <a:prstGeom prst="rect">
            <a:avLst/>
          </a:prstGeom>
          <a:noFill/>
        </p:spPr>
      </p:pic>
      <p:pic>
        <p:nvPicPr>
          <p:cNvPr id="39945" name="Picture 9" descr="Новгородский государственный университ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0"/>
            <a:ext cx="4427537" cy="3319463"/>
          </a:xfrm>
          <a:prstGeom prst="rect">
            <a:avLst/>
          </a:prstGeom>
          <a:noFill/>
        </p:spPr>
      </p:pic>
      <p:pic>
        <p:nvPicPr>
          <p:cNvPr id="39943" name="Picture 7" descr="Med.Az - Медицинский Портал Азербайджа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3040063"/>
            <a:ext cx="3902075" cy="3817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5" name="Picture 5" descr="Дневник vasilisa4 : LiveInternet - Российский Сервис Онлайн-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56100" cy="3267075"/>
          </a:xfrm>
          <a:prstGeom prst="rect">
            <a:avLst/>
          </a:prstGeom>
          <a:noFill/>
        </p:spPr>
      </p:pic>
      <p:pic>
        <p:nvPicPr>
          <p:cNvPr id="40967" name="Picture 7" descr="Фотография Elvis Presley - 2329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88913"/>
            <a:ext cx="3743325" cy="5589587"/>
          </a:xfrm>
          <a:prstGeom prst="rect">
            <a:avLst/>
          </a:prstGeom>
          <a:noFill/>
        </p:spPr>
      </p:pic>
      <p:pic>
        <p:nvPicPr>
          <p:cNvPr id="40971" name="Picture 11" descr="Фредди Меркьюри, нерассказанная история / Freddie Mercury, the Untold Story (2000) - смотреть онлайн в хорошем качеств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2924175"/>
            <a:ext cx="3167062" cy="393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989" name="Picture 5" descr="Thursday is 23rd Annual World AIDS D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3" name="Picture 5" descr="World AIDS Day - Вечеринки в Мурманск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0"/>
            <a:ext cx="4932362" cy="3294063"/>
          </a:xfrm>
          <a:prstGeom prst="rect">
            <a:avLst/>
          </a:prstGeom>
          <a:noFill/>
        </p:spPr>
      </p:pic>
      <p:pic>
        <p:nvPicPr>
          <p:cNvPr id="43015" name="Picture 7" descr="International Aids Day: &quot;AIDS STILL KILLS&quot; Печатная реклама, aгентство: Diesel Энциклопедия рекламы : Архив рекламы : Креативн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222750" cy="5373688"/>
          </a:xfrm>
          <a:prstGeom prst="rect">
            <a:avLst/>
          </a:prstGeom>
          <a:noFill/>
        </p:spPr>
      </p:pic>
      <p:pic>
        <p:nvPicPr>
          <p:cNvPr id="43017" name="Picture 9" descr="Общение образами - TUT.BY ФОРУМ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414713"/>
            <a:ext cx="4591050" cy="3443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103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Arial</vt:lpstr>
      <vt:lpstr>Тема Office</vt:lpstr>
      <vt:lpstr>Специальное оформление</vt:lpstr>
      <vt:lpstr>Мероприятие, посвященное Всемирному дню борьбы со СПИДом.</vt:lpstr>
      <vt:lpstr>Слайд 2</vt:lpstr>
      <vt:lpstr>Что же такое СПИД?</vt:lpstr>
      <vt:lpstr>Жизнь человека состоит из многих компонентов: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Пути передачи СПИДа.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User</cp:lastModifiedBy>
  <cp:revision>15</cp:revision>
  <dcterms:created xsi:type="dcterms:W3CDTF">2009-01-08T12:15:48Z</dcterms:created>
  <dcterms:modified xsi:type="dcterms:W3CDTF">2015-02-11T13:56:11Z</dcterms:modified>
</cp:coreProperties>
</file>