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299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30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04C6-D508-4EF2-881C-7045F9AA508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5E2AA-B614-47A0-9FBB-2221EF20EE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kjgik\&#1056;&#1072;&#1073;&#1086;&#1095;&#1080;&#1081;%20&#1089;&#1090;&#1086;&#1083;\&#1041;&#1072;&#1088;&#1073;&#1072;&#1088;&#1080;&#1082;&#1080;%20-%20&#1041;&#1072;&#1088;&#1073;&#1072;&#1088;&#1080;&#1082;&#1080;%20%5b&#1095;&#1090;&#1086;%20&#1090;&#1072;&#1082;&#1086;&#1077;%20&#1076;&#1086;&#1073;&#1088;&#1086;&#1090;&#1072;%5d%20Instrumental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kjgik\Рабочий стол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00131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Муниципальное дошкольное образовательное учреждение</a:t>
            </a:r>
            <a:br>
              <a:rPr lang="ru-RU" sz="1800" b="1" i="1" dirty="0" smtClean="0"/>
            </a:br>
            <a:r>
              <a:rPr lang="ru-RU" sz="1800" b="1" i="1" dirty="0" smtClean="0"/>
              <a:t>«Центр развития ребенка </a:t>
            </a:r>
            <a:r>
              <a:rPr lang="ru-RU" sz="1800" b="1" i="1" dirty="0" err="1" smtClean="0"/>
              <a:t>д</a:t>
            </a:r>
            <a:r>
              <a:rPr lang="ru-RU" sz="1800" b="1" i="1" dirty="0" smtClean="0"/>
              <a:t> /с №15 п.Новопавловка»</a:t>
            </a:r>
            <a:endParaRPr lang="ru-RU" sz="1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Работа с родителями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Старшая группа «Капельки»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(форма работы мастер-класс)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" name="Барбарики - Барбарики [что такое доброта] Instrumenta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-571536" y="3143248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9256" y="5143512"/>
            <a:ext cx="2928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Выполнила воспитатель старшей группы: </a:t>
            </a:r>
          </a:p>
          <a:p>
            <a:r>
              <a:rPr lang="ru-RU" b="1" i="1" dirty="0" smtClean="0"/>
              <a:t>Изосимова Ирина Сергеевна</a:t>
            </a:r>
            <a:endParaRPr lang="ru-RU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pic>
        <p:nvPicPr>
          <p:cNvPr id="9218" name="Picture 2" descr="E:\викторина ст.гр. 2015\DSCN29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14356"/>
            <a:ext cx="6572296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42" name="Picture 2" descr="E:\викторина ст.гр. 2015\DSCN29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14356"/>
            <a:ext cx="6500858" cy="5286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2290" name="Picture 2" descr="E:\викторина ст.гр. 2015\DSCN29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071546"/>
            <a:ext cx="4889482" cy="5090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3314" name="Picture 2" descr="E:\викторина ст.гр. 2015\DSCN3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642918"/>
            <a:ext cx="6643734" cy="5929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10800000" flipV="1">
            <a:off x="6286512" y="2351359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5602" name="Picture 2" descr="E:\викторина ст.гр. 2015\DSCN37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928670"/>
            <a:ext cx="6625477" cy="52864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14546" y="285729"/>
            <a:ext cx="5364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МАСТЕР – КЛАСС: </a:t>
            </a:r>
            <a:r>
              <a:rPr lang="ru-RU" sz="2000" b="1" i="1" dirty="0" smtClean="0"/>
              <a:t>« ПОДАРОК ДЛЯ ПАПЫ</a:t>
            </a:r>
            <a:r>
              <a:rPr lang="ru-RU" b="1" i="1" dirty="0" smtClean="0"/>
              <a:t>!»</a:t>
            </a:r>
            <a:endParaRPr lang="ru-RU" b="1" i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6626" name="Picture 2" descr="E:\викторина ст.гр. 2015\DSCN37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14356"/>
            <a:ext cx="6558570" cy="5722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7650" name="Picture 2" descr="E:\викторина ст.гр. 2015\DSCN37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14356"/>
            <a:ext cx="6579737" cy="5572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8674" name="Picture 2" descr="E:\викторина ст.гр. 2015\DSCN37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571480"/>
            <a:ext cx="6630003" cy="57864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9698" name="Picture 2" descr="E:\викторина ст.гр. 2015\DSCN379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571480"/>
            <a:ext cx="6723745" cy="5649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0722" name="Picture 2" descr="E:\викторина ст.гр. 2015\DSCN37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85794"/>
            <a:ext cx="6721482" cy="5219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kjgik\Рабочий стол\шаблоны презентаций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0"/>
            <a:ext cx="1014416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74638"/>
            <a:ext cx="9115460" cy="629763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Мастер-класс как эффективная форма работы с родителями в детском саду.</a:t>
            </a:r>
            <a:r>
              <a:rPr lang="ru-RU" sz="1800" b="1" dirty="0" smtClean="0">
                <a:solidFill>
                  <a:srgbClr val="00B050"/>
                </a:solidFill>
              </a:rPr>
              <a:t/>
            </a:r>
            <a:br>
              <a:rPr lang="ru-RU" sz="1800" b="1" dirty="0" smtClean="0">
                <a:solidFill>
                  <a:srgbClr val="00B050"/>
                </a:solidFill>
              </a:rPr>
            </a:br>
            <a:r>
              <a:rPr lang="ru-RU" sz="2200" b="1" dirty="0" smtClean="0"/>
              <a:t>Семья для ребенка – это источник общественного опыта . Здесь он находит примеры для подражания, здесь происходит его социальное рождение.</a:t>
            </a:r>
            <a:br>
              <a:rPr lang="ru-RU" sz="2200" b="1" dirty="0" smtClean="0"/>
            </a:br>
            <a:r>
              <a:rPr lang="ru-RU" sz="2200" b="1" dirty="0" smtClean="0"/>
              <a:t>Поэтому не случайно в последние годы начала развиваться и внедряться новая философия взаимодействия семьи и ДОУ.В основе ее лежит идея о том, что за воспитание детей несут ответственность родители, а все остальные социальные институты призваны поддерживать и дополнять их.</a:t>
            </a:r>
            <a:br>
              <a:rPr lang="ru-RU" sz="2200" b="1" dirty="0" smtClean="0"/>
            </a:br>
            <a:r>
              <a:rPr lang="ru-RU" sz="2200" b="1" dirty="0" smtClean="0"/>
              <a:t>Таким образом, особой популярностью, как у воспитателей , так и у родителей пользуются нетрадиционные формы общения. Они направлены на установление неформальных контактов с родителями, привлечение их внимания к детскому саду.</a:t>
            </a:r>
            <a:br>
              <a:rPr lang="ru-RU" sz="2200" b="1" dirty="0" smtClean="0"/>
            </a:br>
            <a:r>
              <a:rPr lang="ru-RU" sz="2200" b="1" dirty="0" smtClean="0"/>
              <a:t>Для эффективного сотрудничества с родителями, в своей деятельности использую новую форму работы – мастер-класс. При проведении таких мероприятий, родители лучше узнают своего ребенка, поскольку видят его с другой стороны, новой для себя обстановке. А душевная атмосфера способствует более доверительному общению не только с ребенком, но и с воспитателем.</a:t>
            </a:r>
            <a:r>
              <a:rPr lang="ru-RU" sz="1400" b="1" dirty="0" smtClean="0"/>
              <a:t/>
            </a:r>
            <a:br>
              <a:rPr lang="ru-RU" sz="1400" b="1" dirty="0" smtClean="0"/>
            </a:br>
            <a:endParaRPr lang="ru-RU" sz="14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1746" name="Picture 2" descr="E:\викторина ст.гр. 2015\DSCN37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7" y="571480"/>
            <a:ext cx="6500858" cy="56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2770" name="Picture 2" descr="E:\викторина ст.гр. 2015\DSCN37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571480"/>
            <a:ext cx="6626608" cy="5572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3794" name="Picture 2" descr="E:\викторина ст.гр. 2015\DSCN37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14356"/>
            <a:ext cx="6771747" cy="54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4818" name="Picture 2" descr="E:\викторина ст.гр. 2015\DSCN37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571480"/>
            <a:ext cx="6746049" cy="5500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E:\викторина ст.гр. 2015\DSCN3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857232"/>
            <a:ext cx="6549513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E:\викторина ст.гр. 2015\DSCN38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6500858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E:\викторина ст.гр. 2015\DSCN3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6603173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4" name="Picture 2" descr="E:\викторина ст.гр. 2015\DSCN37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857232"/>
            <a:ext cx="6624345" cy="49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38" name="Picture 2" descr="E:\викторина ст.гр. 2015\DSCN37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14356"/>
            <a:ext cx="6554039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3" name="Picture 3" descr="E:\викторина ст.гр. 2015\DSCN38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5" y="642918"/>
            <a:ext cx="6500858" cy="5505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E:\викторина ст.гр. 2015\DSCN29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928670"/>
            <a:ext cx="6572296" cy="535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357422" y="428604"/>
            <a:ext cx="571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МАСТЕР –КЛАСС  </a:t>
            </a:r>
            <a:r>
              <a:rPr lang="ru-RU" sz="2400" dirty="0" smtClean="0"/>
              <a:t>:    </a:t>
            </a:r>
            <a:r>
              <a:rPr lang="ru-RU" sz="2000" b="1" dirty="0" smtClean="0"/>
              <a:t>«</a:t>
            </a:r>
            <a:r>
              <a:rPr lang="ru-RU" sz="2000" b="1" i="1" dirty="0" smtClean="0"/>
              <a:t>ОСЕННИЙ  БУКЕТ</a:t>
            </a:r>
            <a:r>
              <a:rPr lang="ru-RU" sz="2000" b="1" dirty="0" smtClean="0"/>
              <a:t>»</a:t>
            </a:r>
            <a:endParaRPr lang="ru-RU" sz="2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E:\викторина ст.гр. 2015\DSCN38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571480"/>
            <a:ext cx="6960363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3010" name="Picture 2" descr="E:\викторина ст.гр. 2015\DSCN38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714356"/>
            <a:ext cx="6960363" cy="52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kjgik\Рабочий стол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  <a:scene3d>
            <a:camera prst="perspectiveRelaxedModerately"/>
            <a:lightRig rig="threePt" dir="t"/>
          </a:scene3d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  <a:bevelB w="82550" h="38100" prst="coolSlant"/>
            </a:sp3d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54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E:\викторина ст.гр. 2015\DSCN29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6429420" cy="55721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E:\викторина ст.гр. 2015\DSCN29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1142984"/>
            <a:ext cx="6382134" cy="47863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E:\викторина ст.гр. 2015\DSCN29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859663"/>
            <a:ext cx="6215106" cy="5141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pic>
        <p:nvPicPr>
          <p:cNvPr id="6146" name="Picture 2" descr="E:\викторина ст.гр. 2015\DSCN29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785794"/>
            <a:ext cx="6215106" cy="55339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E:\викторина ст.гр. 2015\DSCN29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785794"/>
            <a:ext cx="6357982" cy="5357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43817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8194" name="Picture 2" descr="E:\викторина ст.гр. 2015\DSCN29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142984"/>
            <a:ext cx="6357982" cy="4929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57</Words>
  <Application>Microsoft Office PowerPoint</Application>
  <PresentationFormat>Экран (4:3)</PresentationFormat>
  <Paragraphs>10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Муниципальное дошкольное образовательное учреждение «Центр развития ребенка д /с №15 п.Новопавловка»</vt:lpstr>
      <vt:lpstr>Мастер-класс как эффективная форма работы с родителями в детском саду. Семья для ребенка – это источник общественного опыта . Здесь он находит примеры для подражания, здесь происходит его социальное рождение. Поэтому не случайно в последние годы начала развиваться и внедряться новая философия взаимодействия семьи и ДОУ.В основе ее лежит идея о том, что за воспитание детей несут ответственность родители, а все остальные социальные институты призваны поддерживать и дополнять их. Таким образом, особой популярностью, как у воспитателей , так и у родителей пользуются нетрадиционные формы общения. Они направлены на установление неформальных контактов с родителями, привлечение их внимания к детскому саду. Для эффективного сотрудничества с родителями, в своей деятельности использую новую форму работы – мастер-класс. При проведении таких мероприятий, родители лучше узнают своего ребенка, поскольку видят его с другой стороны, новой для себя обстановке. А душевная атмосфера способствует более доверительному общению не только с ребенком, но и с воспитателем.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jhgi</dc:creator>
  <cp:lastModifiedBy>jhgi</cp:lastModifiedBy>
  <cp:revision>19</cp:revision>
  <dcterms:created xsi:type="dcterms:W3CDTF">2016-02-27T12:49:54Z</dcterms:created>
  <dcterms:modified xsi:type="dcterms:W3CDTF">2018-01-27T12:18:33Z</dcterms:modified>
</cp:coreProperties>
</file>