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9" r:id="rId2"/>
    <p:sldId id="260" r:id="rId3"/>
    <p:sldId id="258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C6FC-5805-4501-9442-43EA4B23BB54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86D8-70AD-4B70-81A9-131B727A0A1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C6FC-5805-4501-9442-43EA4B23BB54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86D8-70AD-4B70-81A9-131B727A0A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C6FC-5805-4501-9442-43EA4B23BB54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86D8-70AD-4B70-81A9-131B727A0A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C6FC-5805-4501-9442-43EA4B23BB54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86D8-70AD-4B70-81A9-131B727A0A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C6FC-5805-4501-9442-43EA4B23BB54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86D8-70AD-4B70-81A9-131B727A0A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C6FC-5805-4501-9442-43EA4B23BB54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86D8-70AD-4B70-81A9-131B727A0A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C6FC-5805-4501-9442-43EA4B23BB54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86D8-70AD-4B70-81A9-131B727A0A1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C6FC-5805-4501-9442-43EA4B23BB54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86D8-70AD-4B70-81A9-131B727A0A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C6FC-5805-4501-9442-43EA4B23BB54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86D8-70AD-4B70-81A9-131B727A0A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C6FC-5805-4501-9442-43EA4B23BB54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86D8-70AD-4B70-81A9-131B727A0A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C6FC-5805-4501-9442-43EA4B23BB54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86D8-70AD-4B70-81A9-131B727A0A1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317C6FC-5805-4501-9442-43EA4B23BB54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1B86D8-70AD-4B70-81A9-131B727A0A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образовательное учреждение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№18 «Рябинушка»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412776"/>
            <a:ext cx="5832648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тему: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«Лучшая картотека подвижных игр для детей</a:t>
            </a:r>
            <a:r>
              <a:rPr lang="ru-RU" sz="2400" b="1" dirty="0"/>
              <a:t>»</a:t>
            </a:r>
            <a:endParaRPr lang="ru-RU" sz="2400" dirty="0"/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старшей группе (5 – 6  лет)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«Капитошка»</a:t>
            </a:r>
          </a:p>
          <a:p>
            <a:pPr algn="ctr"/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/>
              <a:t>«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Хочешь быть сильным — играй,</a:t>
            </a:r>
          </a:p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Хочешь быть красивым — играй,</a:t>
            </a:r>
          </a:p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Хочешь быть здоровым — играй».</a:t>
            </a:r>
          </a:p>
          <a:p>
            <a:pPr algn="ctr"/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Воспитатели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Дмитриева Л.А.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Савина Е. В.</a:t>
            </a:r>
          </a:p>
        </p:txBody>
      </p:sp>
    </p:spTree>
    <p:extLst>
      <p:ext uri="{BB962C8B-B14F-4D97-AF65-F5344CB8AC3E}">
        <p14:creationId xmlns:p14="http://schemas.microsoft.com/office/powerpoint/2010/main" val="349494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268760"/>
            <a:ext cx="662473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ПОЛОЖЕНИЕ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 проведении смотра-конкурса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Лучшая картотека подвижных игр для детей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»</a:t>
            </a:r>
            <a:endParaRPr lang="ru-RU" dirty="0"/>
          </a:p>
          <a:p>
            <a:pPr algn="ctr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Цель и задачи конкурса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-создания оптимальных условий для совместной и самостоятельной двигательной деятельности детей на прогулке и во время физкультурных занятий.; 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-повышения профессионального уровня и наиболее полной реализации творческого потенциала педагогов МБДОУ;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-привлечения родителей воспитанников к проблемам физического воспитания дошкольников; 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-использования возможности конкурса для обогащения методической оснащенности образовательной деятельности.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77" b="5563"/>
          <a:stretch/>
        </p:blipFill>
        <p:spPr>
          <a:xfrm>
            <a:off x="6012160" y="431851"/>
            <a:ext cx="2736304" cy="1673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945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443841"/>
            <a:ext cx="727280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Игра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эмоциональная деятельность, поэтому она представляет большую ценность в воспитательной работе с детьми и молодежью. Среди большого разнообразия игр широко распространены у детей и подростков подвижные игры. </a:t>
            </a:r>
          </a:p>
          <a:p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Подвижные игры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используются как средство общего физического воспитания детей, молодежи, а также как средство подготовки к спортивным играм и другим видам спорта, подготовки к сдаче нормативов и экзаменов.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2267744" cy="170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373724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624891"/>
            <a:ext cx="2736304" cy="1872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607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933056"/>
            <a:ext cx="2513876" cy="1885407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23528" y="404664"/>
            <a:ext cx="8424936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РОВНЫМ КРУГОМ, ДРУГ ЗА ДРУГОМ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(старший дошкольный возраст)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Способствовать укреплению мышц тела, развитию общеразвивающих упражнений, внимания, координации движений, быстроты реакции.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кубики с изображением поз человека.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Количество играющих: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5-20 детей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Дети идут по кругу и говорят следующие слова:</a:t>
            </a: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Ровным кругом, друг за другом,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Мы идём за шагом шаг.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Стой на месте, дружно вместе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Делаем вот так.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Бросается кубик с изображением поз человека. На какой рисунок с изображением позы упадёт, то движение и все выполняют.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ЦВЕТНЫЕ ЛАДОНИ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(старший дошкольный возраст)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Учить выполнять действия по сигналу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соответствии                                                    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правилами, развивать бег и ходьбу.</a:t>
            </a:r>
          </a:p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цветные ладони: красный, жёлтый, зелёный.</a:t>
            </a:r>
          </a:p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Количество играющих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5-20 детей</a:t>
            </a:r>
          </a:p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Ладони – сигналы. Когда взрослый поднимает красную ладонь – можно бегать, кричать, сильно шуметь. Зелёная ладонь – передвигаться тихо, разговаривать шёпотом. Жёлтая ладонь – замереть.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 </a:t>
            </a:r>
          </a:p>
          <a:p>
            <a:endParaRPr lang="ru-RU" sz="1600" dirty="0"/>
          </a:p>
          <a:p>
            <a:r>
              <a:rPr lang="ru-RU" sz="1600" dirty="0"/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539915"/>
            <a:ext cx="2448272" cy="1836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4588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097" y="260648"/>
            <a:ext cx="6534472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РЕПЕЙНИКИ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/>
              <a:t>(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старший дошкольный возраст)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Развивать глазомер, умение попадать в цель.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пара перчаток с пришитыми липучками, мячик или шарик с пришитыми липучками.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Количество играющих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2-3 ребёнка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Один из детей одевает перчатки, он будет ловить мяч. Цель бросающего – точно попасть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перчатку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ловящего.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Цель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ловящего – поймать мяч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БАБОЧКИ ЛЕТАЮТ, БАБОЧКИ…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(старший дошкольный возраст)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Развивать глазомер, умение быстро бегать, изображая движения бабочек.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сачок, бабочки из картона,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пришитые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резинки.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Количество играющих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5-15 детей</a:t>
            </a: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Выбирается водящий, в руках у него сачок. Остальные дети одевают на руки бабочку.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Бабочки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летают, а водящий должен их поймать сачком.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957" y="458670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272" y="3530001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64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560" y="1268760"/>
            <a:ext cx="3022127" cy="2266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63" y="1434939"/>
            <a:ext cx="3792421" cy="2844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11560" y="764704"/>
            <a:ext cx="5742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Активное участие в 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создании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картотеки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приняли родителей. 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221" y="4565120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471" y="4279255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3687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56"/>
          <a:stretch/>
        </p:blipFill>
        <p:spPr>
          <a:xfrm>
            <a:off x="5276765" y="438687"/>
            <a:ext cx="3335125" cy="1967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619672" y="2435360"/>
            <a:ext cx="62646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  <a:endParaRPr lang="ru-RU" sz="5400" b="1" dirty="0" smtClean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ctr"/>
            <a:r>
              <a:rPr lang="ru-RU" sz="5400" b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</a:t>
            </a:r>
            <a:r>
              <a:rPr lang="ru-RU" sz="5400" b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</a:t>
            </a:r>
            <a:endParaRPr lang="ru-RU" sz="5400" b="1" dirty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468207"/>
            <a:ext cx="2736302" cy="1967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34" y="4189686"/>
            <a:ext cx="2622870" cy="1967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868" y="4365104"/>
            <a:ext cx="2622870" cy="1967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688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</TotalTime>
  <Words>356</Words>
  <Application>Microsoft Office PowerPoint</Application>
  <PresentationFormat>Экран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</dc:creator>
  <cp:lastModifiedBy>2</cp:lastModifiedBy>
  <cp:revision>8</cp:revision>
  <dcterms:created xsi:type="dcterms:W3CDTF">2017-10-16T07:36:30Z</dcterms:created>
  <dcterms:modified xsi:type="dcterms:W3CDTF">2017-10-16T09:47:34Z</dcterms:modified>
</cp:coreProperties>
</file>