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305" r:id="rId3"/>
    <p:sldId id="319" r:id="rId4"/>
    <p:sldId id="317" r:id="rId5"/>
    <p:sldId id="306" r:id="rId6"/>
    <p:sldId id="309" r:id="rId7"/>
    <p:sldId id="276" r:id="rId8"/>
    <p:sldId id="311" r:id="rId9"/>
    <p:sldId id="312" r:id="rId10"/>
    <p:sldId id="296" r:id="rId11"/>
    <p:sldId id="297" r:id="rId12"/>
    <p:sldId id="298" r:id="rId13"/>
    <p:sldId id="292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8" r:id="rId22"/>
    <p:sldId id="289" r:id="rId23"/>
    <p:sldId id="290" r:id="rId24"/>
    <p:sldId id="291" r:id="rId25"/>
    <p:sldId id="303" r:id="rId26"/>
    <p:sldId id="318" r:id="rId27"/>
    <p:sldId id="301" r:id="rId28"/>
    <p:sldId id="30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9EC03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76723" autoAdjust="0"/>
  </p:normalViewPr>
  <p:slideViewPr>
    <p:cSldViewPr>
      <p:cViewPr varScale="1">
        <p:scale>
          <a:sx n="54" d="100"/>
          <a:sy n="54" d="100"/>
        </p:scale>
        <p:origin x="-7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4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727FE9-9B49-4EC8-B579-1321632C70A2}" type="datetimeFigureOut">
              <a:rPr lang="ru-RU" smtClean="0"/>
              <a:t>27.01.2018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DD25F5-F261-4AF3-87E1-66268A36F56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8165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D25F5-F261-4AF3-87E1-66268A36F567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454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D25F5-F261-4AF3-87E1-66268A36F567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778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D25F5-F261-4AF3-87E1-66268A36F567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8873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D25F5-F261-4AF3-87E1-66268A36F567}" type="slidenum">
              <a:rPr lang="ru-RU" smtClean="0"/>
              <a:t>28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0139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91CA-B63D-4057-BD4E-10A42A5CF933}" type="datetimeFigureOut">
              <a:rPr lang="ru-RU" smtClean="0"/>
              <a:t>27.01.2018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85-C2D0-4E68-BC06-AD2301AD34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8475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91CA-B63D-4057-BD4E-10A42A5CF933}" type="datetimeFigureOut">
              <a:rPr lang="ru-RU" smtClean="0"/>
              <a:t>27.01.2018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85-C2D0-4E68-BC06-AD2301AD34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211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91CA-B63D-4057-BD4E-10A42A5CF933}" type="datetimeFigureOut">
              <a:rPr lang="ru-RU" smtClean="0"/>
              <a:t>27.01.2018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85-C2D0-4E68-BC06-AD2301AD34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9718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91CA-B63D-4057-BD4E-10A42A5CF933}" type="datetimeFigureOut">
              <a:rPr lang="ru-RU" smtClean="0"/>
              <a:t>27.01.2018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85-C2D0-4E68-BC06-AD2301AD34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0749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91CA-B63D-4057-BD4E-10A42A5CF933}" type="datetimeFigureOut">
              <a:rPr lang="ru-RU" smtClean="0"/>
              <a:t>27.01.2018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85-C2D0-4E68-BC06-AD2301AD34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3074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91CA-B63D-4057-BD4E-10A42A5CF933}" type="datetimeFigureOut">
              <a:rPr lang="ru-RU" smtClean="0"/>
              <a:t>27.01.2018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85-C2D0-4E68-BC06-AD2301AD34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677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91CA-B63D-4057-BD4E-10A42A5CF933}" type="datetimeFigureOut">
              <a:rPr lang="ru-RU" smtClean="0"/>
              <a:t>27.01.2018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85-C2D0-4E68-BC06-AD2301AD34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7006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91CA-B63D-4057-BD4E-10A42A5CF933}" type="datetimeFigureOut">
              <a:rPr lang="ru-RU" smtClean="0"/>
              <a:t>27.01.2018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85-C2D0-4E68-BC06-AD2301AD34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0175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91CA-B63D-4057-BD4E-10A42A5CF933}" type="datetimeFigureOut">
              <a:rPr lang="ru-RU" smtClean="0"/>
              <a:t>27.01.2018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85-C2D0-4E68-BC06-AD2301AD34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2901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91CA-B63D-4057-BD4E-10A42A5CF933}" type="datetimeFigureOut">
              <a:rPr lang="ru-RU" smtClean="0"/>
              <a:t>27.01.2018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85-C2D0-4E68-BC06-AD2301AD34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2520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F91CA-B63D-4057-BD4E-10A42A5CF933}" type="datetimeFigureOut">
              <a:rPr lang="ru-RU" smtClean="0"/>
              <a:t>27.01.2018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93A85-C2D0-4E68-BC06-AD2301AD34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8025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F91CA-B63D-4057-BD4E-10A42A5CF933}" type="datetimeFigureOut">
              <a:rPr lang="ru-RU" smtClean="0"/>
              <a:t>27.01.2018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93A85-C2D0-4E68-BC06-AD2301AD347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00225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91680" y="6261161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КОСМОС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 интересно!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33C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94140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8280920" cy="6264696"/>
          </a:xfrm>
        </p:spPr>
      </p:pic>
    </p:spTree>
    <p:extLst>
      <p:ext uri="{BB962C8B-B14F-4D97-AF65-F5344CB8AC3E}">
        <p14:creationId xmlns:p14="http://schemas.microsoft.com/office/powerpoint/2010/main" val="395875669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04664"/>
            <a:ext cx="8208911" cy="6048672"/>
          </a:xfrm>
        </p:spPr>
      </p:pic>
    </p:spTree>
    <p:extLst>
      <p:ext uri="{BB962C8B-B14F-4D97-AF65-F5344CB8AC3E}">
        <p14:creationId xmlns:p14="http://schemas.microsoft.com/office/powerpoint/2010/main" val="19174450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1556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624"/>
            <a:ext cx="1954560" cy="1143000"/>
          </a:xfrm>
        </p:spPr>
        <p:txBody>
          <a:bodyPr/>
          <a:lstStyle/>
          <a:p>
            <a:r>
              <a:rPr lang="ru-RU" dirty="0" smtClean="0"/>
              <a:t>Комета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267049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404664"/>
            <a:ext cx="8280919" cy="6120680"/>
          </a:xfrm>
        </p:spPr>
      </p:pic>
    </p:spTree>
    <p:extLst>
      <p:ext uri="{BB962C8B-B14F-4D97-AF65-F5344CB8AC3E}">
        <p14:creationId xmlns:p14="http://schemas.microsoft.com/office/powerpoint/2010/main" val="393241699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" y="-3875"/>
            <a:ext cx="9138840" cy="68618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23" y="-3875"/>
            <a:ext cx="4834880" cy="1143000"/>
          </a:xfrm>
        </p:spPr>
        <p:txBody>
          <a:bodyPr/>
          <a:lstStyle/>
          <a:p>
            <a:r>
              <a:rPr lang="ru-RU" dirty="0" smtClean="0"/>
              <a:t>Солнечная система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69878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2176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9" y="11211"/>
            <a:ext cx="9129051" cy="6846789"/>
          </a:xfrm>
        </p:spPr>
      </p:pic>
    </p:spTree>
    <p:extLst>
      <p:ext uri="{BB962C8B-B14F-4D97-AF65-F5344CB8AC3E}">
        <p14:creationId xmlns:p14="http://schemas.microsoft.com/office/powerpoint/2010/main" val="283950401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07184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40070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38809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10789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76672"/>
            <a:ext cx="8280920" cy="6120680"/>
          </a:xfrm>
        </p:spPr>
      </p:pic>
    </p:spTree>
    <p:extLst>
      <p:ext uri="{BB962C8B-B14F-4D97-AF65-F5344CB8AC3E}">
        <p14:creationId xmlns:p14="http://schemas.microsoft.com/office/powerpoint/2010/main" val="378376382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5169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04150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476672"/>
            <a:ext cx="8280920" cy="6120680"/>
          </a:xfrm>
        </p:spPr>
      </p:pic>
    </p:spTree>
    <p:extLst>
      <p:ext uri="{BB962C8B-B14F-4D97-AF65-F5344CB8AC3E}">
        <p14:creationId xmlns:p14="http://schemas.microsoft.com/office/powerpoint/2010/main" val="6423846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8352928" cy="6192688"/>
          </a:xfrm>
        </p:spPr>
      </p:pic>
    </p:spTree>
    <p:extLst>
      <p:ext uri="{BB962C8B-B14F-4D97-AF65-F5344CB8AC3E}">
        <p14:creationId xmlns:p14="http://schemas.microsoft.com/office/powerpoint/2010/main" val="145834506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94614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Work\Desktop\featured-pia68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Constantia" pitchFamily="18" charset="0"/>
              </a:rPr>
              <a:t>Белка и Стрелка</a:t>
            </a:r>
            <a:endParaRPr lang="ru-RU" dirty="0"/>
          </a:p>
        </p:txBody>
      </p:sp>
      <p:pic>
        <p:nvPicPr>
          <p:cNvPr id="7170" name="Picture 2" descr="C:\Users\Work\Desktop\cosmos_dog_07-e14399678449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842333"/>
            <a:ext cx="5400600" cy="6015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9733042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32656"/>
            <a:ext cx="8208911" cy="5976664"/>
          </a:xfrm>
        </p:spPr>
      </p:pic>
    </p:spTree>
    <p:extLst>
      <p:ext uri="{BB962C8B-B14F-4D97-AF65-F5344CB8AC3E}">
        <p14:creationId xmlns:p14="http://schemas.microsoft.com/office/powerpoint/2010/main" val="10087437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436096" cy="407707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2888940"/>
            <a:ext cx="5292080" cy="396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9030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ork\Desktop\featured-pia68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rgbClr val="FFFF00"/>
                </a:solidFill>
                <a:latin typeface="Constantia" pitchFamily="18" charset="0"/>
              </a:rPr>
              <a:t>12</a:t>
            </a:r>
            <a:r>
              <a:rPr lang="ru-RU" b="1" dirty="0" smtClean="0">
                <a:solidFill>
                  <a:srgbClr val="FFFF00"/>
                </a:solidFill>
                <a:latin typeface="Constantia" pitchFamily="18" charset="0"/>
              </a:rPr>
              <a:t> апреля   Всемирный день авиации и космонавтики  </a:t>
            </a:r>
            <a:endParaRPr lang="ru-RU" b="1" dirty="0">
              <a:solidFill>
                <a:srgbClr val="FFFF00"/>
              </a:solidFill>
              <a:latin typeface="Constantia" pitchFamily="18" charset="0"/>
            </a:endParaRPr>
          </a:p>
        </p:txBody>
      </p:sp>
      <p:pic>
        <p:nvPicPr>
          <p:cNvPr id="1028" name="Picture 4" descr="C:\Users\Work\Desktop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700808"/>
            <a:ext cx="7026639" cy="4677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575603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ork\Desktop\raketa-rossiya-soyuz-tm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13062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31032"/>
            <a:ext cx="8229600" cy="1143000"/>
          </a:xfrm>
        </p:spPr>
        <p:txBody>
          <a:bodyPr>
            <a:noAutofit/>
          </a:bodyPr>
          <a:lstStyle/>
          <a:p>
            <a:r>
              <a:rPr lang="ru-RU" sz="5500" dirty="0" smtClean="0">
                <a:solidFill>
                  <a:srgbClr val="FF0000"/>
                </a:solidFill>
              </a:rPr>
              <a:t>Научно-практическая конференция</a:t>
            </a:r>
            <a:br>
              <a:rPr lang="ru-RU" sz="5500" dirty="0" smtClean="0">
                <a:solidFill>
                  <a:srgbClr val="FF0000"/>
                </a:solidFill>
              </a:rPr>
            </a:br>
            <a:r>
              <a:rPr lang="ru-RU" sz="5500" dirty="0" smtClean="0">
                <a:solidFill>
                  <a:srgbClr val="FF0000"/>
                </a:solidFill>
              </a:rPr>
              <a:t>на тему </a:t>
            </a:r>
            <a:br>
              <a:rPr lang="ru-RU" sz="5500" dirty="0" smtClean="0">
                <a:solidFill>
                  <a:srgbClr val="FF0000"/>
                </a:solidFill>
              </a:rPr>
            </a:br>
            <a:r>
              <a:rPr lang="ru-RU" sz="5500" dirty="0" smtClean="0">
                <a:solidFill>
                  <a:srgbClr val="FF0000"/>
                </a:solidFill>
              </a:rPr>
              <a:t>«Космос- это интересно!»</a:t>
            </a:r>
            <a:endParaRPr lang="ru-RU" sz="55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875" y="4005064"/>
            <a:ext cx="8229600" cy="194421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12800" dirty="0" smtClean="0">
                <a:solidFill>
                  <a:srgbClr val="FF0000"/>
                </a:solidFill>
              </a:rPr>
              <a:t>     Участники конференции: </a:t>
            </a:r>
          </a:p>
          <a:p>
            <a:pPr marL="0" indent="0">
              <a:buNone/>
            </a:pPr>
            <a:r>
              <a:rPr lang="ru-RU" sz="12800" dirty="0" smtClean="0">
                <a:solidFill>
                  <a:srgbClr val="FF0000"/>
                </a:solidFill>
              </a:rPr>
              <a:t>     дети подготовительной группы</a:t>
            </a:r>
          </a:p>
          <a:p>
            <a:pPr marL="0" indent="0" algn="ctr">
              <a:buNone/>
            </a:pPr>
            <a:endParaRPr lang="ru-RU" sz="12800" dirty="0">
              <a:solidFill>
                <a:srgbClr val="FF0000"/>
              </a:solidFill>
            </a:endParaRPr>
          </a:p>
          <a:p>
            <a:pPr marL="0" indent="0" algn="r">
              <a:buNone/>
            </a:pPr>
            <a:endParaRPr lang="ru-RU" sz="12800" dirty="0" smtClean="0">
              <a:solidFill>
                <a:srgbClr val="FF0000"/>
              </a:solidFill>
            </a:endParaRPr>
          </a:p>
          <a:p>
            <a:pPr marL="0" indent="0" algn="r">
              <a:buNone/>
            </a:pPr>
            <a:r>
              <a:rPr lang="ru-RU" sz="12800" dirty="0" smtClean="0">
                <a:solidFill>
                  <a:srgbClr val="FF0000"/>
                </a:solidFill>
              </a:rPr>
              <a:t>Подготовила: </a:t>
            </a:r>
          </a:p>
          <a:p>
            <a:pPr marL="0" indent="0" algn="r">
              <a:buNone/>
            </a:pPr>
            <a:r>
              <a:rPr lang="ru-RU" sz="12800" dirty="0" smtClean="0">
                <a:solidFill>
                  <a:srgbClr val="FF0000"/>
                </a:solidFill>
              </a:rPr>
              <a:t>Савельева И.В</a:t>
            </a:r>
            <a:r>
              <a:rPr lang="ru-RU" sz="10000" dirty="0" smtClean="0">
                <a:solidFill>
                  <a:srgbClr val="FF0000"/>
                </a:solidFill>
              </a:rPr>
              <a:t>.</a:t>
            </a:r>
            <a:endParaRPr lang="ru-RU" sz="100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100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313951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5949280"/>
            <a:ext cx="8229600" cy="1143000"/>
          </a:xfrm>
        </p:spPr>
        <p:txBody>
          <a:bodyPr/>
          <a:lstStyle/>
          <a:p>
            <a:r>
              <a:rPr lang="ru-RU" dirty="0" smtClean="0"/>
              <a:t>Вселенная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007342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548680"/>
            <a:ext cx="8280920" cy="6120680"/>
          </a:xfrm>
        </p:spPr>
      </p:pic>
    </p:spTree>
    <p:extLst>
      <p:ext uri="{BB962C8B-B14F-4D97-AF65-F5344CB8AC3E}">
        <p14:creationId xmlns:p14="http://schemas.microsoft.com/office/powerpoint/2010/main" val="17599796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09" y="0"/>
            <a:ext cx="911520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5199" y="0"/>
            <a:ext cx="2076319" cy="1143000"/>
          </a:xfrm>
        </p:spPr>
        <p:txBody>
          <a:bodyPr/>
          <a:lstStyle/>
          <a:p>
            <a:r>
              <a:rPr lang="ru-RU" dirty="0" smtClean="0"/>
              <a:t>Звёзды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55638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04664"/>
            <a:ext cx="8280919" cy="6048672"/>
          </a:xfrm>
        </p:spPr>
      </p:pic>
    </p:spTree>
    <p:extLst>
      <p:ext uri="{BB962C8B-B14F-4D97-AF65-F5344CB8AC3E}">
        <p14:creationId xmlns:p14="http://schemas.microsoft.com/office/powerpoint/2010/main" val="98512326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</TotalTime>
  <Words>39</Words>
  <Application>Microsoft Office PowerPoint</Application>
  <PresentationFormat>Экран (4:3)</PresentationFormat>
  <Paragraphs>27</Paragraphs>
  <Slides>28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12 апреля   Всемирный день авиации и космонавтики  </vt:lpstr>
      <vt:lpstr>Презентация PowerPoint</vt:lpstr>
      <vt:lpstr>Научно-практическая конференция на тему  «Космос- это интересно!»</vt:lpstr>
      <vt:lpstr>Вселенная</vt:lpstr>
      <vt:lpstr>Презентация PowerPoint</vt:lpstr>
      <vt:lpstr>Звёзды</vt:lpstr>
      <vt:lpstr>Презентация PowerPoint</vt:lpstr>
      <vt:lpstr>Презентация PowerPoint</vt:lpstr>
      <vt:lpstr>Презентация PowerPoint</vt:lpstr>
      <vt:lpstr>Комета</vt:lpstr>
      <vt:lpstr>Презентация PowerPoint</vt:lpstr>
      <vt:lpstr>Солнечная система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Белка и Стрелка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SALEX</cp:lastModifiedBy>
  <cp:revision>81</cp:revision>
  <dcterms:created xsi:type="dcterms:W3CDTF">2015-04-05T12:15:35Z</dcterms:created>
  <dcterms:modified xsi:type="dcterms:W3CDTF">2018-01-27T17:30:55Z</dcterms:modified>
</cp:coreProperties>
</file>