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2" r:id="rId6"/>
    <p:sldId id="273" r:id="rId7"/>
    <p:sldId id="261" r:id="rId8"/>
    <p:sldId id="263" r:id="rId9"/>
    <p:sldId id="264" r:id="rId10"/>
    <p:sldId id="265" r:id="rId11"/>
    <p:sldId id="266" r:id="rId12"/>
    <p:sldId id="267" r:id="rId13"/>
    <p:sldId id="270" r:id="rId14"/>
    <p:sldId id="268" r:id="rId15"/>
    <p:sldId id="276" r:id="rId16"/>
    <p:sldId id="269" r:id="rId17"/>
    <p:sldId id="271" r:id="rId18"/>
    <p:sldId id="272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75D2F-58B0-4253-B81A-51547924D32E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D6716-6DE7-4138-BF02-C32FACAC21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75D2F-58B0-4253-B81A-51547924D32E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D6716-6DE7-4138-BF02-C32FACAC21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49" y="366713"/>
            <a:ext cx="1543051" cy="78009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1" cy="78009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75D2F-58B0-4253-B81A-51547924D32E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D6716-6DE7-4138-BF02-C32FACAC21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75D2F-58B0-4253-B81A-51547924D32E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D6716-6DE7-4138-BF02-C32FACAC21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75D2F-58B0-4253-B81A-51547924D32E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D6716-6DE7-4138-BF02-C32FACAC21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1" y="2133601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505201" y="2133601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75D2F-58B0-4253-B81A-51547924D32E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D6716-6DE7-4138-BF02-C32FACAC21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75D2F-58B0-4253-B81A-51547924D32E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D6716-6DE7-4138-BF02-C32FACAC21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75D2F-58B0-4253-B81A-51547924D32E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D6716-6DE7-4138-BF02-C32FACAC21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75D2F-58B0-4253-B81A-51547924D32E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D6716-6DE7-4138-BF02-C32FACAC21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75D2F-58B0-4253-B81A-51547924D32E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D6716-6DE7-4138-BF02-C32FACAC21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75D2F-58B0-4253-B81A-51547924D32E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D6716-6DE7-4138-BF02-C32FACAC21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075D2F-58B0-4253-B81A-51547924D32E}" type="datetimeFigureOut">
              <a:rPr lang="ru-RU" smtClean="0"/>
              <a:pPr/>
              <a:t>27.01.2018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BD6716-6DE7-4138-BF02-C32FACAC212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-243408"/>
            <a:ext cx="7772400" cy="1470025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ПРИЧЁСКИ  НАРОДОВ  МИРА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Рисунок 3" descr="rossija_dop5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1052736"/>
            <a:ext cx="9144000" cy="5805264"/>
          </a:xfrm>
          <a:prstGeom prst="round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e2073b8140f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0" y="0"/>
            <a:ext cx="2636912" cy="4725144"/>
          </a:xfrm>
          <a:prstGeom prst="rect">
            <a:avLst/>
          </a:prstGeom>
        </p:spPr>
      </p:pic>
      <p:pic>
        <p:nvPicPr>
          <p:cNvPr id="3" name="Рисунок 2" descr="images (1)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436096" y="0"/>
            <a:ext cx="2088232" cy="2952328"/>
          </a:xfrm>
          <a:prstGeom prst="rect">
            <a:avLst/>
          </a:prstGeom>
        </p:spPr>
      </p:pic>
      <p:pic>
        <p:nvPicPr>
          <p:cNvPr id="4" name="Рисунок 3" descr="tatarskiy_zhenskiy_narodnyy_kostyum_2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3131840" y="2132856"/>
            <a:ext cx="2016224" cy="3958580"/>
          </a:xfrm>
          <a:prstGeom prst="rect">
            <a:avLst/>
          </a:prstGeom>
        </p:spPr>
      </p:pic>
      <p:pic>
        <p:nvPicPr>
          <p:cNvPr id="5" name="Рисунок 4" descr="скачанные файлы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6228184" y="3284984"/>
            <a:ext cx="2304256" cy="3284984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КАЗАХСКИЕ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Рисунок 2" descr="0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1268760"/>
            <a:ext cx="3923928" cy="5589240"/>
          </a:xfrm>
          <a:prstGeom prst="rect">
            <a:avLst/>
          </a:prstGeom>
        </p:spPr>
      </p:pic>
      <p:pic>
        <p:nvPicPr>
          <p:cNvPr id="4" name="Рисунок 3" descr="1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5292080" y="1556792"/>
            <a:ext cx="3233936" cy="5049688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90f702c472b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0" y="0"/>
            <a:ext cx="3312368" cy="4992216"/>
          </a:xfrm>
          <a:prstGeom prst="rect">
            <a:avLst/>
          </a:prstGeom>
        </p:spPr>
      </p:pic>
      <p:pic>
        <p:nvPicPr>
          <p:cNvPr id="4" name="Рисунок 3" descr="ca03ed735327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5831632" y="2249488"/>
            <a:ext cx="3312368" cy="4608512"/>
          </a:xfrm>
          <a:prstGeom prst="rect">
            <a:avLst/>
          </a:prstGeom>
        </p:spPr>
      </p:pic>
      <p:pic>
        <p:nvPicPr>
          <p:cNvPr id="3" name="Рисунок 2" descr="27747_a2ce42a0c35e9f2a72e9a7a07653169f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3275856" y="980728"/>
            <a:ext cx="2808312" cy="4896545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AutoShape 2" descr="data:image/jpeg;base64,/9j/4AAQSkZJRgABAQAAAQABAAD/2wCEAAkGBxQSEhUUEhQVFRUXGBcWGBUWFxwYGBwYFRgXGB0XHxcYHighGBwlHxcaITEhJSorLi4uFyAzODMsNyguLisBCgoKDg0OGxAQGy8kICYsLSwsLCwsLCwsLyw0LCwsLCwsLCwsLCwsLCwwLCwsLCwsLCwsLCwsLCwsLCwsLCwsLP/AABEIAQ8AugMBIgACEQEDEQH/xAAcAAAABwEBAAAAAAAAAAAAAAAAAQIEBQYHAwj/xABAEAACAQIEAwUFBgQFAwUAAAABAhEAAwQSITEFQVEGEyJhgQcycZGhFEJSscHwIzNi0XKCkrLhFcLxFiQ0Q2P/xAAZAQADAQEBAAAAAAAAAAAAAAAAAgMBBAX/xAAwEQACAgEDAgMGBgMBAAAAAAAAAQIRAxIhMUFRBBPwImFxgZGhBSMyQsHhUrHRFP/aAAwDAQACEQMRAD8AuQpQFAClAVQQApQoRRigAAUoCjFKAoMCAoRR0YoAAFHFCjFABRRgUqhQAAKOKMUKACijijoUAAChFGBRmgBBFClUIoATQo6KgAUKFCgBgBShRCjoNDFGKKlCgAxSxSRRigwOuOJxSpAOpOgUbn512qqdoWH2i27XWVFJ0RczaLMDwkankf1pJy0oeEdTD4323tYbLnR/GCyjQHKCBJBMideXKoJvaymuXDMfMuB/2mqv28Vjdts+aSpIRyCypPhUlRE7/DaaqxUdKVSZfy41waPd9rLz4MPbA/qck/QCkD2s3eeHtHXk7bfKs5ZaKttmaY9jSF9q94n+RbA8mJ+Zrphfaaxabttys7WyAfKd9PhWaKK6R5UrVjJR7Gx4b2iYYiC1xWna4CB6MoJ+fnVq4bxO3eUFbiOGaFZYgHpP0rzwgrR/ZvcAtOu7ByyiNc2RSPmENJJtLYfyos0e0xUSx9BqNNzMfvanZplw7E5kk8gOREDeIOuh8hyp6FjStwN8NnNljTBQo6KugkCKKKVQigBBFFSiKTQAxoxRUYoAOjFFQJoNFFo3phiOLKswrMBuQNPTr+96HEG2JMDXfpE66iNARrURw63KBjJLeLUnnqND7ukCB0qMptukXx4k1bHd/FXbixOX/Dz/AF/8UizZAAHTb1M10Aqo9se1PcN9ntz3rAEvyQN/3EfKZoUVdjukisdvMRnxjjkgVPkMx+rEelV5rZO1S3Z3h32nEEOSwXxOSTJJ2E76kGfhWj4Tg9lMoRFBBzHSToCJk+Z+hqc8ii6BTtGQC2Y2ogK3DA8OVXcqiyz6EATOVQdf8U0+wuEtgSqIBJghQJAJg7bEUnn+4LMCFGRXoWxwy2hkW0B2MKAfh+lObfDUiTbQ5pklRJn863zfcGpHne0Ku/s4H8U8iCDpvEPP+2r7xzsbauYa4LCLaulSUddPENQpHQxB+PwrJ+yXGmS/abRVJAckCCjAjU8omfSmXtrYosyWxsWBvZPIHczAk6TU2G8XUEeunl6/WoACRv5g/DnUhZkoPEVJI1WB8Y0MAxty1rH7L2FzJPccpiQWK7MJ08uv1FdaYW7EXAYg6k0/q+KTlG2cs0k9gxR0Qo6oIEaRFdKKKAIwGjpIoxQaKoxSZrjcvjaQJGknU6chz5/KllJR5NSbGfGLwyMitDEaFSJkbCDrG2sUhfPeku4ZgZ2B05Zm8uRGw6elLFQj3O2MajQi7cCgsxAVQSSdgAJJrF+PcSGIuvfgDMdB/SoAX1gT8TWpdsWjB399UjQxoxAP51jty2M2XZTr6AE8/hFVRDI96H/BOKXMMzlAuZ4DBhtExsRtJ+flWg9m+P3MSRbS0qvp3l4ksABuQiwSxggLMDflWW2rhJ13O/xJ/vW69lOGHA4JCLZe5ch7kEBszDQDMQDl0ESOZpZQi96ETY/fu7YAuW7iINC5EpH9WRiVHmQPOpXC4ZWhlYFfu5SCPmKq57SAXChF4NMEFVMmcuXIGJOukCTU72fwtpAz2ly5z4gCQsj+g+4fKBSeXHsNZIXLNu0M1x4XbxdTy01Jpxh2UxmJBOgzIUnoIIGvlpUfxS3as3BfaS5EKXaVTrlU7GueD4+j+86Mh0IYRPXfQ/Ct0R7AQXHe39zDi9h3sAYhJQOG/hkEeG5liRIObLJHKaxm2jB4XY8vLmPnWs+1rhomxik9wg2nJnkcyHXUyM3+kVlTaXBH7nnTxilwIzY+AsTh7JO/dpP+kVJrcysJkgkA7yOQMjYa/lUF2PuE4W3mIkAgx5MdPlFTbuVgqYIMzMD5QZpZdztjuqJG27SoMRrBmSdNJ6aflTumeGRnedAJ0HWBBknbnFdMLiM89RTY5Lg4px6jihQo4qpMKjoUKAIoClAUmaMGg0JxoaZomsgkgxtMaCDrvpyPKPKafTTZmiZ9wc+QifpUM0E2mymN9COw33oAAkwNSQAT1rsa44cEZpnc6Fcsa6jz33rs1ZHg75LcrvbLFKuFuhhMqVj46T6b+lZN3OZso3hyP8qs36Vpfb0TaySBmDE/BBm/OKz/AIPhw2IsrMTcQT5E/qNKdM5csaaC7H4cXcbhrZEhrqSPIHMfoK9JXLQYEMAQdCDsR0rBPZ5gAnFktuYNpr0DqyKwA+Ut6Vvts1jJIiF7L2e8zgsCDIg7etTFm2FgDauoFHk2oNOuNwgcA7ECAR58vMeVRHD+zQtsSrkToYEHlt09KsEyKUBQBXu3+ED8Nvg/cQOCdT/DIaZOp0B+deeHaWXr9f3Jr0R7Rb2ThmLP/wCLL6t4R+debMOcz7wRWoxmldh8UbShWIysTtsCTpV2xObKchAMbn/mqUOGLaw9l7TZ1yjMwESSZzxy1MfKrRwXE97a11I0NSTduLPWeOPlRyR9yZIQ9xg6tlEAT1YxPmDoPjNSOEtwx+Ak6768iT8fWmXD7+6iQ0kGem4PQnbpUrZaVHOtxwTlq6nmZW1cRdKFJmjFdJzhmk0dHQBCzSxSBShWDAe4BTa8xCuNZE6kwBPUnTpScRJYqIk5SNxosiZGv3tv70MTqHA94hiCdtATtP3RyPICuWc25NFoRSobWhA1mdzJzGTqfEfe+NKJpKH97esDQU24pjVs2nuOfCqlj6VRI7Jsp3bbEZu+AIGW2qCTEm40sB55RVCt3e6ZH3ZCridiUII/Kn/EsWcQxf8AqLQfOP0AFMrrhx0AEfGmitjkzTUpbdBWH4tdTEriic1wOLhO0xuPgRp8K9H8KxyXraXbZlHUMp8jXm7hnCb2Jfu7K5jEkzAAmJJPL61s/YLh1zB2u4e4LizmSBGXNqy76iZI+JoZNF8Q1CcZ4K7sGtksPwlzKnqM2keVSNq9Tq1fFJJJopjySg7Qz4Fwx7Zl2YD8OaZPUxpU6K4JeFMuN8bt4Wy119Y91RuzclH70oVRQTlKcrZn3tn7QibeCBBBi7ek8h7iep8X+VetZBhUWSGJ5iRp+dOcVxB8Tfe/eIL3HLseQ6KPIAADyFC5lLyRo2x5aVREjYeC27bYS0tsHuzbAAbeI1nqd6Z8Hc2bzWm2Og/Q1G9k+1Ns2VS+yowbImkArpl2EDp6VOcbwpIFxfeX8v8AjepZF+5dD1PB5Iv8t8Pb59CcwgIZgPeaIJj7vl5TT7CXhOQSIGo/X986iMBjswtsCfEQNNi0HQ+W+o61L4WyM7NMmAJ+u3Lesi3arv8AY5PEQ0yer0+B4KOio66jiDFHRUKAIYUoUgUYNYMKKz/f9/CmOOuGGB92DrMEE7CdttY9OYp7cJymN4MfGKiBiEa3ckllCkQ5AOZtYMadIPLWo5aK49nYrNpVE9ofFzAsBZByszT0aQseg+dWTFcTW3aktmMbyCSfiuhM1l+JxbXLrXHOaSduXlHyHpWx3L5m0hpjNF8ExsSNp6E134fw7vbluzmyl2CydQJ8uZpkql3gEgAzHKesdfOrj2HwC3cQWca2QrKORLZhrPTQinOVLcuHZns/bwdsqhLMxlnO56DyA6eZqVa/kZD/AFRSgKqHE8el3EFdTvbHPxAGTlGoGo1/p51OctKujpjDVsjUMMsinaYeqv2afu0YTmkSsmTHWpTh2LcsBmMfOorKmrJ6WnROphqpPb0Z7y2h9y3n/wAzsR+S1fLzQsjePrWbdpMQ32lc2zpBY6e4SY0G8ERU87coVEphjqkZ32j7NLZwq4i3mnvCtwE6ANIED4wPWq/bvSuSJ862TB4ZLtu5auKGQmCp2rJu1HCWwuJe2FKoSWtnkUOwnnG3pXRhlqgmTywp2htdvNbGQwRGh51P8I7WXUe2TdZ1kKyE5hl20nYgflVbAUqc2p+optJUxqKqTTa4Nw4BiVN1VtFWt3JZG/CQDIHMGrnhyAI6Qfnz+NYT2R43kbKxiXVlaYAYaek7VtPC8ZbY5FIJCqSQZ33E+n1qcKjKjo8TN5Yqfup/FEmKVSRR10HEHQoUVAEKKVSRShWDAmoGe5S4xGZCjPpEB/dUEDX7pAIPMzU8RUNxfFC2SIZs2UELJg+Ir8Ax0+I+NTyJbMeD6GddpLoGHtiSzMiaiY5FtwDGsD41W3uBbYMgE1KccvlnVEkJbVQDqCSygnfWAdAPKoa7byg5dCQVjyYaiDyoiqRTPLVP4bHHAJmJM/WtX7B4Zkwi5gBmZnBGpKtsSev6RWYYG3CE7dTU3he0F5bSWS2S2ojw6NBM6nc/ARTULj5L92h42bGRUAZ3nfWIj7o1JM/Sqvwvs8bjd4xIEyWAKnzBY+7vVVxbqhDle8B1kts2+hUyN+fSpy26C2LuVitxNCXe4iuCcyuBsdJBHloahkvoWjbexYcFxfui9uytxkXMLTA94rMSZJMDKmbl6zVn4Xxpe778LcKKStxsuXKwidCRmE6SJGmtZx/6dYq1wYsC5E+IxqROUPmmDPvbdamez3a84WybGMUG0SwS5bIcKQdUZQSwE67c9JFRcV+0dz2SkjR7/bCyQQTlZQCVI1AbLBnaDmHqYql8ZxIxMOl1V37oZ8rG5Dba7ciOY61ws4+zn7yzcXUOW7t1MysS1pTJCjUkiYGo0pZ4QLwtuAAUIdChA1GsgruDP19KS65HuCvSh1gOJMhQNbaCsuBkLhtdgCFuCBJgz5Gov2hYE4nDLesePumJhdZU6ExvpAMb70+xHEsILps3z3VwBSM5IQ5hMhgYHrG1C3f7pow5tlZJaCSDESDGhbxDxfODvWGSuRJPW3ZkZB94/wDNdhczaACpHtThmF52KZFuHOMplSG5huYzA1DMsEa11HI1ToVafKddDW5ezS+L9o3YAYfw2yjQkAeLyJHKsTW4rAKeXOrZ2A4w+FxKLmbu7jBWQbHNoGA/EDH1rGlz2BN1Ruwo6IGhVSQdFQoUAQopQpCmlisGFTVU/wCrM+IW3bAcuzZhmAAyqwAOkqY059Yq1VSeLcPGD7zEMWZgpFpgYi42ktrO3lyNJJNtUPCii8eurduLoAAGXwxvJIBI96Jioe3fVQQwJM8+lHfvSSaQGBIJ3p9K4Q81qlYprpYZYCjc9akcJadmHdglgZAAnbWfh5moxmHLf96UpH84rVsNCollxfDVc3GXuywQFkRiwLTygZdY26knlrHi7dwjZEcpzI15iQCpEMYPTnXDC8QZBlmBmVgwJDSoYDUH+o1MdoVUBb6rlN0JkMSAAqg7/ekHkdPjUnGthveh/wBmy923cnuy6PAuZVynvLbMogABjmVfnFMO13Zi9aH2gizkyoHFoZcpMKJXnMjUdfKuHB+N9wWtXlJtEgOIkqVIysFPNSNuc/CtCXieZVDW2vI/izWwrKUjN4xOoJYAQDG26688tUJFHujGrT1bezLZ1/8Am3LNzwqLaOtsFQAoJzCHbzEkxr1qs4wG5ecomUs7RbAjKSx8AEDbaIG1XjA9iL1i4l2zeQtB0uJoSDlZIkkg68vu/J8jVbk0tyqdpcJ3WJuDMXBg5mfMxlQfESJB8jttyqNt3CjDYiZg6qdtxzBjWtHxnDxjECNa7o92zI5mEZMpySdSCBcPQqRrK6c8V7PbbYebN8NdDEBj7h2lTAOVhMAbk71iyKqZrhXAWFwC4jCyti3ZFwBkHeSjEwseL3JiABzM770fivDGsvBGmsT16TUlwntDewRa1dQXkUshtXGJCzo2QiQs+Uj51Y+0mFOIsC+LZSMjQSIIyqWysCQw1PQ6RFPCWl0+OgUpqupnlxQDyB5ir77MOHLexSXCsiypM8s3L4nnT32a28PiGezfs23MZkLICdNxJFadguG27P8ALULygCB8hV3Fp7HNNU6HlCio60mAUdFQoAgxXQUgUYrBjoKz72s4+Fs2Rzm4f9o/Nq0AGsg9p+MD4xlH3FRPzY/7vpWoaHJUGNEp/wCaQTSkrB7FPvSkpJEUQag0keFXra3FN1WZJGbKYMeVXG+ls4S8ttLirBuJ3qlW1iQrRBUrymdzVAk8qvPZ/H3sXZuW2xItvbQCykAPcZiYtgnVh5Dr5Uk+5SLIW/he9XvBoZAZQpkSoJ05/eM1bOw6XDgmtplZy1xUzjMoMK5TKd5Cs3oetRXDMV34vNeH8RFGdACGOVWVrhE5iRA0ERrNWDs5bCJlkq1vEJiCpiQhtFZ03WXIOm1Qyvah4EB2t7MYoX3xCTdZrhJ7pXV1KiQ0EkjYwZ+7XHh/bzFWbkYhRcCgo1tlFsk9WZVzFp3J3q3Wu1j4a3b+3oy5jcWUAI0ggFOR8ROnUHWsu4vxI4m811wAxgaf0gAT1MDf8qyFy2kgexouF4olxbF6y6rb73urqlmm33toqmjaKucSSp106kBr29v3MKrBLhX7VLXrUaAyJKkSF1UzDHl51HcLjD8OuNdVntYgXFEKVKXcqhQ4b3l9x1cbERzqP4hi7eOODRbVxDZti1fNtQfCG99YkwAT722vmaVRV+4ZvYr2AW21xRdZltkgMyiSB1g1rHA+Cpo1q4hRw6d0rs1poD+6CWVTvzBEN1is6452Yu4V3+/bXKe80HvQMpBM5gTlMTBqX7C4C5eB7jGth7iXAxtjYoAPGNYLAlhDCNutPOpK0ycdh6MN9i4jaa34UNzJlkEqfDKGD+F1b/N5VslZzxjhCm1kDM93DuWJaS3hbQSBluQCRnGuiqQCPDoVh8yqRzAPzFXxT1R+BLxC4Z0oUKFUOcFCioUAQopVJFHWDCgawDtBi++xF5+TXHPpJj6RW6cUu5LN1huttz8lJrz29A8eAm1rrb+FcVNdhQhkFdOlFbonWkDSsAcU+4PcRL1s3QSgZScrZTE7hhqpG8+VRmautq8VIYbgyOe3lWjJmp3eFTeu3mhrN3Dd5efUAzlIdFUakAiVHVoqD47iruHv2LywoyQrLoGCMZ0O4MjQ1OYXtKmJwTslt/tChVK2xtGf+JGoKeIzC6R8DUb24wlkKrKwVbQa1at9baMFAGgktOcNqCDXLu3v8CsXTsu+NwFu/b/jd2bC6tnXwjMoZHGXVTBj6VWfaHwKz9ntsvdWygItstsr3hA/lZlJEjTVo1J5UjgfaJb1pFSziDdtpbQvYuHMVEwGRtI0JA1EzSeK9sBbI7rCKW0l7yKHGXaCgEEHXMZqSUkyihZNYfhF4YJsNcZWi21sO0xHdlwSJgFcmUEEj73KqfhbdnDfY8Qngt4hTZvK3iWbeTNc1OhDmREe4OpmwPxvv7bFMlx2Cl2vuLc27YcFGQNAaHiU0PkRUTxDieDyDDAqVTwgZC9jMrQbguAi53jCTnAiCAQd6I2a4kh2w4rh/Bbvi5dFwNdtm3IBS7cuMsAMBmzKAZBkBSOhRwThTJZW6gGHvKFPjtqumUl+8uCcyGAQrATOxia78OxV0BGRnIyeGwim1YTKi73nGY5TBbLoSxAI5QnbtHspa+1Pq3iTDWvCqk+Jmbq2oltTJia2O/soKrdl0vYtu5W9ioHduCl2zluLdNxcmVYJKjLOnIoD1qe7NYjPYTwlYA8LCCAQGAjyBjzAB2NYLgePXLci3mQGJi442/wkVt/YV8+DtOSWZxLFiSZXwxJ5AAADyroxY3F2c+ZxcNifoUKKrnIHR0QoTQBEZaIrQBo5rDSI7WXMuCxB2/hsPVhlH51g1wya1/2p4vJgwg/+y4o9FBb8wKx8ihlFwBTXRiYnlXEiKcYZt15MI9eVYhl2JDsvwo4zELZByyGYtvAUTt8YHrUffsMjujiHVirDzUwR9K1D2SdnxbtNinHjuEok8ramCfizA+ijrUL7VuE91ilvr7t9YbTTPbgb+Yj5GgVPeii0oUHWgKBh1gMY9lxcttBHPyO4I6Vdhx77RafFMuV7eVM+jBS9wMXVOvl5DpVR7O3WXEWmW33pDqRb/EQdF86tP/RbqDFYc28i3CbtokxL2QHNsD70q0c4Iqc0uo8bC7OcXVOKhrYyJeUKN0UvkB7yOYLq2mxz1peLwKsSFWUPjNvm/ukCToAZXTyHU1nPH7lzJg4XNi7TG8RbTLkt58yp5LJ0HLWK09LodLZWVfQBT0bxRt7wH1UV5/i1193+iuN0yNu8NwyrcburbKF71fAAcp8J0I0IKnTzpv2d4Yosd4LSC7fkoN4Q+JTposeEGPwnc6GSvIpV1QOF7orpAb+cVJAO535a9OVOHtQQBAAtBQ0ELmuSeWg1MgbeGOlc+t6Stu6GuIvIni8LJbtZw2U5dSRbTL+EE5pP4RMVhPaPH99fZsxYAkAsSTqxYmT1JPpFan244oMNgiRGa6xCDyAyqYG4C66yPnWLgV6Hg4aYX3OfNLodrZrdPZViM2BA/C7D56/rWFLWx+xq5Ni8vRwfmK7okJfpNCJoqPLQigkChNFQoAhwaUK5g0oNWDGc+16/rh08rjfMqB+RrNw1Xb2rYicWq/htL8yzn+1UY0Mp0OrCkpSrLUV23lPlyrDfebz2EzfYbBbmCR8CzEfSm/tG4X3+CcgEtZIvLH9Mhh6qW+lF7O8WX4fYJ+6GT/Q7KPoBVjeGBB1BBBHkdKbkk3vZ5wufseVJGlSHG+HNh71yyR/LYqPNRqreqkH1qOmlKklwK5eW5mw+twK525ZWDEecTHP41d8E6YgYV0vjNh1zXgZzBToxLa6LAEHXXfamnYnhInv7bsEdMhEeJXDIGBkZXTUayIzARNS+H4TbR710rC3lWwMu+U+JyFG5K5QCdBrO1QnJNlIoaB8+Jw9hC2fFFL192kZk1YWtJISEH0ny0m6SIywAqksTrlEr4yOcSflVO7OWbb413UeK1bW2SCRlViFVSM3igWxsABn5yKtPd3GJk5VfNbcagEN4zBI32BG+nrXD4qVuisFudb1oFggA95EIPRQWZhH3gzA6/h9a43nci4Aunfb+a+C0qjy8J8gvnS++jPc3hGugzvmB26RA+MnzrlZBZ1EaIInqfFDHzlmPn3fnUK1NRQ10m2Y57S+I97jWQNKWFW0kbeFRm+tVUVZ/aTw8WeIXQBCvluD/ADCD9VNVgV7UY6VRxt3udVrU/Yxf8d5OqqfkTWVKat/s44l3ONtdHJQ/5tvrFPEOUze6KhQNMREsKRSzSaAIYiipVJcwCemvypRjFu3l8Pjr3kQv+hQPzFV/LXfiWINy7cf8TM3+ok/rTcGhlQtqco4YQ3of0rhlobULYFsb72Z4cuHwtm0vJQSerN4mPzJqVFMuEfyLM793b/2iuuLuZbbk7BWPyBrSXLMj9oHErGIxOaySYTu3JEAlCRI66GJ8qqd1RMLqP3pU43De8lrcEjdDv/zUO1g54Mqec7j051KORSOvLhljW/Bb+wXaBk/9rczZSS1vQaMRJB0nKYnSdz1pbdp7pDtlYYdSbeexCvmJzKSXkx4dtNx8C8wGGdcdbYmW+yhRlUAycIx5e8Y0neSKb9ouBsli3h8OpY5/4pCyxMqmbyXMRA89djCezd9xVwXHsjdDWmxCoU786BnBYqoCJLHnlUaaDQaczO4djctrOy+KAPFLgrOpMwJkx16Uzsoba2raR4VQKIAGug0G2sgx1+cgXkhgoVWLMApOUZEygSep8WuomvKm9U/XrYulSA91RuPCz5CdvDbVjGo0nKfQ0vhCtll9WgLP+ER/f500a4FSV1NvIQSM0SQJPmFI+ZO9U/ifai9YxdxbLZlRltm22qk5FMjmDOademlVwNLLqfQZYZZVojyN/bVgB/Avgay1tj5EZh+R+dZZWxdvcWuM4W11QVKOpZTupBAIPlBn4GsfVJr1bT3RwuEotxlyg1qV4NcNu4lz8DBh6Gaj1tAbmu1q+dhtTR53Giu56Zwl/OiuPvKD8xSyahux/ERfwlthuAFI810qYJpmc7VOgpoqFFQBETTHj+I7vDX3/Dacj45TH1p7Vf7fX8uBu/1ZF+brP0msHXJiziiUUfOl5ddwfhWFAjXTA4Y3biWx99lT/UQP1pJNS/ZIgYyyzbITcPwtqz+vu0Gm2YjEJYt5m0VQB8tAAOtZ52l7TteFwAsqLIyjadIBgeIkSY2G81D9oe2lzET3alBpllpI9IiTVd+23CuQlsv4fj57mpSbYQjp36kxw++RDoxHnMEHoflVhtYS1fQC+msjxgawTr8vLWqTg8W1pgyg+YOx9OtXDgXHrDDKQVMbTrMCN9CJB+Z8q48uOSdxPf8AC58WSOifPr6+th2nZ90vJesXVZ1hjLHVQAiqZ90jUevwocQTHIyBralBk70zJJWSQWHVpMcj0pzfVHy5LiiZJzSIIiRoDpr6wfVpcS7OUlo/CGkSfIHyH08ql5suGWf4fhfDr7f19iyW+KEt4wNgNQRGhLRGxBkctxXWxxW66aq8i0FmJ8Rck76RGWfjUJbxF1gsm4csmdZGoB+GwHpU7hL9+4Dq5neNOUax5fOoMH+Hw6tfX+jpfa41xglsIGGUvcGXQKACp3BJ0I2IAqo9sMOF/k+NjdN12XcsxMnyGpj0qy38TeQ6tcAmRmJ315H1qLx2OCEXXCkA5X0AkPIgkCZ3j1NNCVPZDx8GoK01x33GnCL5uYfEWLs/xrZUHeHAOUGOv6Csv20Ig9K05ONWLd0iJSSCR95fgabYbhVrFJfLgkFgbRAAPITPLSflXVi8Q4RqS2Obxn4es2TVB7tL59PkZ6qTzp7h7ajnTjtD2fuYXIxM27mYK2xlTEEfqKirbGu+E01aPDnCWKbjJbo1v2UcQg3LJO8Oo+Gh/StHJrBOyHE+5xNp5gZgD8Doa3kNOtVfcjlW9hzRUU0KwkRFU/2oXowqD8V0fRWq31Q/aw/8OwP6nPyAH61g8eTM2o0FJNLT/isHAxq4dk+y+IN5zctm2LaOCHBGY3bVxFCkaNqZkGnGGw9rCcN72/hQ1+5cyIt9AfFBhwCMwXKCcvMjzpmeL4y01y7fu3JNhyniOQO2VQMo8KkZulcXn5MrflUkm1b3uq4rpyi+iMf1ETf4Les27dy/bZFuaKW0M7wRuDAJ1pGHwpZgoGrGBVs7G8bGNIwuORb5AL2Wub5guqseekkNvod9KqWAusuJUGB/FiBMDxRAzax0nWKXDlySlKGRU1vtw07quvQo9KSa6nLENGh32jzpjnI+OtW69gRYa5iCM7Zj3a8lzH3j8/2TTdMCz2Ha4A1y4DdzGMwykZQBvBAb5xXQpInJORA4Tit22QVc6RAOo08jT7D9o3HvKrfMU94nw22lmcgUxbCPmJLM0SCKZ4/gqpdFpSxe4/hHJbc7kx4joTStQlyh4Z82PaMmOx2tiPBlOmzdI6jyrq3bRyCFT5uTOs7AD40MZnRrX2dbfjzWo0ZfAxKknrlJJ9aRxQ5z3C9yHUA3LjAWxOnhXSk8uHYt/wC7xH+X2Qxu9psSxnvI56Ab7zrrOgPpUdex7u4LuSCRI5eenM05GANt0zd1ck+6LmnqRsKlMQO67g93ZDu5VgqhlKSI6667iqVFcIhLNllvKT+pL/8ATUVlIVdApGg/trrSe0nEruGdQh/huCyxprz/AE+RqatkOsrEoSra66GBpyFNeOYdcUiKdMhXUbwNwOkgn97cUI+17W6Pay+JflflqpUvXHZfchr3HbmIXKzaZYywMpWZgg76jn0qu8RwwRgV0VpIHQjcfvrHKpzh2JS6/di0qCSFgeJYBMk89taYcUk2z/SwI8gdCPhMGuiHsTrocmVrPgba9pev4Yzwhg16A7PYsXcNaYGfCJ+IGtedbT1r3st4nmtvZO6+IfA713rdHkT3iX2aFJmhNBAh0es+9rT64ceVw/7KvVZp7TsTmxCJ+BB82JJ/IVg8eSmRRqaKuuWKwoXHi/aPvMHhDcm5iVLkZh5lFuEc9NR1OtRfCbgHeC+2eRna2dQCCCGYnTOTHhHr0qAZzMyZGxnXyorTQG1MRr+n1P0rnx4I446Y8W39XY8sjk7ZZeCcftjFW7t5dbbyLiCCVIKww5770343xJTje8yIlrOCuRAJQNOc5ffY7zrUBaENrzGn7+IrpfEga1nkx8zX1qvkapvRRZxxVO+ZkbNbeAwiJ0AmDz0rjisaA8o+gEKTvlI29JqqhopQuGn0I1Zq6Fpx3HLUGC7ZlVckeEQR4tTvpyps/HgxuHxSCxsvAlQwgodfdP72FV1q629qNCE1tseYFcylGvC0oIcSCfFtII1BFSfFe6uWgzXke8umZQRnHmOo61BgUcUNbmjrAPaBm4GIjYcz08hXfEcTzOrwBljKo2AU6CopqSzVtG66Ll2U4tnxD22Yqt5gYGozaaRz1APoalMRdNpyhA3KmRJ6aQd6zyxcKsGXQgyD8Ku3EuJjEWbd/M3ebOGJJMEQQY5GRqekeXJnhTTR6/4dmjJOEl66fT/hE3+JsrNFu2jklWuKPEeXpXKMwg/eBX5j+9d+0Fkhyx3uILuu8usk6f1AmmOFvSoPPf1G/wBRTy3SkhcKUJyxv16/kufYLsIrlbuLyMhUMtrNqTvDAco5VdbvZ23h3GJw4CZffRRoyRyA5jf0pr2Qxmezay6gCH1KkHpEQRB3qa4vjmtWHK6uxKJP4iDqT0AHLeKPMlqs8uUNLcfkPUeQCNjrRzTbh4ItJO+UflXeu85Hsf/Z"/>
          <p:cNvSpPr>
            <a:spLocks noChangeAspect="1" noChangeArrowheads="1"/>
          </p:cNvSpPr>
          <p:nvPr/>
        </p:nvSpPr>
        <p:spPr bwMode="auto">
          <a:xfrm>
            <a:off x="155575" y="-136525"/>
            <a:ext cx="296863" cy="29686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" name="Рисунок 2" descr="images (1).jpg"/>
          <p:cNvPicPr>
            <a:picLocks noChangeAspect="1"/>
          </p:cNvPicPr>
          <p:nvPr/>
        </p:nvPicPr>
        <p:blipFill>
          <a:blip r:embed="rId2" cstate="screen"/>
          <a:srcRect b="10945"/>
          <a:stretch>
            <a:fillRect/>
          </a:stretch>
        </p:blipFill>
        <p:spPr>
          <a:xfrm>
            <a:off x="3275856" y="1916832"/>
            <a:ext cx="2304256" cy="3212976"/>
          </a:xfrm>
          <a:prstGeom prst="rect">
            <a:avLst/>
          </a:prstGeom>
        </p:spPr>
      </p:pic>
      <p:pic>
        <p:nvPicPr>
          <p:cNvPr id="4" name="Рисунок 3" descr="kz_doll_1-010_02_2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5940152" y="1340768"/>
            <a:ext cx="3203848" cy="5229200"/>
          </a:xfrm>
          <a:prstGeom prst="rect">
            <a:avLst/>
          </a:prstGeom>
        </p:spPr>
      </p:pic>
      <p:pic>
        <p:nvPicPr>
          <p:cNvPr id="7" name="Рисунок 6" descr="скачанные файлы (1).jpg"/>
          <p:cNvPicPr>
            <a:picLocks noChangeAspect="1"/>
          </p:cNvPicPr>
          <p:nvPr/>
        </p:nvPicPr>
        <p:blipFill>
          <a:blip r:embed="rId4" cstate="screen"/>
          <a:srcRect t="12380"/>
          <a:stretch>
            <a:fillRect/>
          </a:stretch>
        </p:blipFill>
        <p:spPr>
          <a:xfrm>
            <a:off x="0" y="1340768"/>
            <a:ext cx="2808312" cy="4581128"/>
          </a:xfrm>
          <a:prstGeom prst="rect">
            <a:avLst/>
          </a:prstGeom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АРМЯНСКИЕ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2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0" y="0"/>
            <a:ext cx="2555776" cy="3645024"/>
          </a:xfrm>
          <a:prstGeom prst="rect">
            <a:avLst/>
          </a:prstGeom>
        </p:spPr>
      </p:pic>
      <p:pic>
        <p:nvPicPr>
          <p:cNvPr id="5" name="Рисунок 4" descr="arm-svadba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6839744" y="0"/>
            <a:ext cx="2304256" cy="3810000"/>
          </a:xfrm>
          <a:prstGeom prst="rect">
            <a:avLst/>
          </a:prstGeom>
        </p:spPr>
      </p:pic>
      <p:pic>
        <p:nvPicPr>
          <p:cNvPr id="6" name="Рисунок 5" descr="армянка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3851920" y="0"/>
            <a:ext cx="2318395" cy="3573016"/>
          </a:xfrm>
          <a:prstGeom prst="rect">
            <a:avLst/>
          </a:prstGeom>
        </p:spPr>
      </p:pic>
      <p:pic>
        <p:nvPicPr>
          <p:cNvPr id="7" name="Рисунок 6" descr="l13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2195736" y="3429000"/>
            <a:ext cx="5040560" cy="34290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p-5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0" y="0"/>
            <a:ext cx="3419872" cy="3140968"/>
          </a:xfrm>
          <a:prstGeom prst="rect">
            <a:avLst/>
          </a:prstGeom>
        </p:spPr>
      </p:pic>
      <p:pic>
        <p:nvPicPr>
          <p:cNvPr id="5" name="Рисунок 4" descr="p-8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6372200" y="0"/>
            <a:ext cx="2771800" cy="3212976"/>
          </a:xfrm>
          <a:prstGeom prst="rect">
            <a:avLst/>
          </a:prstGeom>
        </p:spPr>
      </p:pic>
      <p:pic>
        <p:nvPicPr>
          <p:cNvPr id="6" name="Рисунок 5" descr="prostye-pricheski-s-kosichkami-puchok-iz-kos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1619672" y="3165872"/>
            <a:ext cx="6336704" cy="3692128"/>
          </a:xfrm>
          <a:prstGeom prst="rect">
            <a:avLst/>
          </a:prstGeom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914400" y="0"/>
            <a:ext cx="8229600" cy="229026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АЛГОРИТМЫ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КРАСИВЫХ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ПРИЧЁСОК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b7540_51447935_XL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39552" y="0"/>
            <a:ext cx="8136904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c32aa_487ddc62_XL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774700" y="444500"/>
            <a:ext cx="7594600" cy="596900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32e0b82db_500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23528" y="0"/>
            <a:ext cx="8496944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Light-hair-every-day_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043608" y="254000"/>
            <a:ext cx="7272808" cy="6350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ОГЛАВЛЕНИЕ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56792"/>
            <a:ext cx="8686800" cy="4997151"/>
          </a:xfrm>
        </p:spPr>
        <p:txBody>
          <a:bodyPr>
            <a:noAutofit/>
          </a:bodyPr>
          <a:lstStyle/>
          <a:p>
            <a:pPr defTabSz="874713">
              <a:tabLst>
                <a:tab pos="6361113" algn="l"/>
                <a:tab pos="6459538" algn="l"/>
              </a:tabLst>
            </a:pPr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РУССКИЕ                            стр.3-6</a:t>
            </a:r>
          </a:p>
          <a:p>
            <a:pPr>
              <a:tabLst>
                <a:tab pos="6459538" algn="l"/>
              </a:tabLst>
            </a:pPr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УКРАИНСКИЕ                    стр.7-8</a:t>
            </a:r>
          </a:p>
          <a:p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ТАТАРСКИЕ                        стр.9-10</a:t>
            </a:r>
          </a:p>
          <a:p>
            <a:pPr>
              <a:tabLst>
                <a:tab pos="6361113" algn="l"/>
              </a:tabLst>
            </a:pPr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КАЗАХСКИЕ                       стр.11-12</a:t>
            </a:r>
          </a:p>
          <a:p>
            <a:pPr>
              <a:tabLst>
                <a:tab pos="6361113" algn="l"/>
              </a:tabLst>
            </a:pPr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АРМЯНСКИЕ                     стр.13-14</a:t>
            </a:r>
          </a:p>
          <a:p>
            <a:pPr>
              <a:tabLst>
                <a:tab pos="6361113" algn="l"/>
              </a:tabLst>
            </a:pPr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АЛГОРИТМЫ  ПРИЧЁСОК    стр.15                 </a:t>
            </a:r>
            <a:r>
              <a:rPr lang="ru-RU" sz="4400" dirty="0" smtClean="0"/>
              <a:t/>
            </a:r>
            <a:br>
              <a:rPr lang="ru-RU" sz="4400" dirty="0" smtClean="0"/>
            </a:br>
            <a:endParaRPr lang="ru-RU" sz="4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r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67544" y="332656"/>
            <a:ext cx="2160240" cy="3204840"/>
          </a:xfrm>
          <a:prstGeom prst="rect">
            <a:avLst/>
          </a:prstGeom>
        </p:spPr>
      </p:pic>
      <p:pic>
        <p:nvPicPr>
          <p:cNvPr id="6" name="Рисунок 5" descr="88049538_4612097__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395536" y="4077072"/>
            <a:ext cx="2232248" cy="2232248"/>
          </a:xfrm>
          <a:prstGeom prst="rect">
            <a:avLst/>
          </a:prstGeom>
        </p:spPr>
      </p:pic>
      <p:pic>
        <p:nvPicPr>
          <p:cNvPr id="7" name="Рисунок 6" descr="1398242351_234kinfo_devushperedzerkmin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3131840" y="1916832"/>
            <a:ext cx="2736304" cy="3605386"/>
          </a:xfrm>
          <a:prstGeom prst="rect">
            <a:avLst/>
          </a:prstGeom>
        </p:spPr>
      </p:pic>
      <p:pic>
        <p:nvPicPr>
          <p:cNvPr id="8" name="Рисунок 7" descr="terraoko-201501260-13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6444208" y="3717032"/>
            <a:ext cx="2304256" cy="2808312"/>
          </a:xfrm>
          <a:prstGeom prst="rect">
            <a:avLst/>
          </a:prstGeom>
        </p:spPr>
      </p:pic>
      <p:pic>
        <p:nvPicPr>
          <p:cNvPr id="10" name="Рисунок 9" descr="images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6444208" y="404664"/>
            <a:ext cx="2343969" cy="2780928"/>
          </a:xfrm>
          <a:prstGeom prst="ellipse">
            <a:avLst/>
          </a:prstGeom>
        </p:spPr>
      </p:pic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РУССКИЕ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arafan_v_russkom_narodnom_stile_1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0" y="0"/>
            <a:ext cx="2987824" cy="3573016"/>
          </a:xfrm>
          <a:prstGeom prst="rect">
            <a:avLst/>
          </a:prstGeom>
        </p:spPr>
      </p:pic>
      <p:pic>
        <p:nvPicPr>
          <p:cNvPr id="1026" name="Picture 2" descr="http://beauuty.ru/fotost/stat1052-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588224" y="3041576"/>
            <a:ext cx="2555776" cy="3816424"/>
          </a:xfrm>
          <a:prstGeom prst="rect">
            <a:avLst/>
          </a:prstGeom>
          <a:noFill/>
        </p:spPr>
      </p:pic>
      <p:pic>
        <p:nvPicPr>
          <p:cNvPr id="4" name="Рисунок 3" descr="f43e56961674345fc9c64f83fa7206c6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419872" y="0"/>
            <a:ext cx="2430016" cy="3600400"/>
          </a:xfrm>
          <a:prstGeom prst="rect">
            <a:avLst/>
          </a:prstGeom>
        </p:spPr>
      </p:pic>
      <p:pic>
        <p:nvPicPr>
          <p:cNvPr id="6" name="Рисунок 5" descr="russian_1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 rot="252786">
            <a:off x="6468025" y="83558"/>
            <a:ext cx="2373879" cy="2695995"/>
          </a:xfrm>
          <a:prstGeom prst="round2DiagRect">
            <a:avLst/>
          </a:prstGeom>
        </p:spPr>
      </p:pic>
      <p:pic>
        <p:nvPicPr>
          <p:cNvPr id="1028" name="Picture 4" descr="http://img4.searchmasterclass.net/uploads/posts/2013-06-21/image_238182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411760" y="3833664"/>
            <a:ext cx="3960440" cy="3024336"/>
          </a:xfrm>
          <a:prstGeom prst="rect">
            <a:avLst/>
          </a:prstGeom>
          <a:noFill/>
        </p:spPr>
      </p:pic>
      <p:pic>
        <p:nvPicPr>
          <p:cNvPr id="8" name="Рисунок 7" descr="скачанные файлы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 rot="21099194">
            <a:off x="206579" y="3726922"/>
            <a:ext cx="2066603" cy="2996952"/>
          </a:xfrm>
          <a:prstGeom prst="round2Diag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uJFayfi7G3Q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kak-sdelat-prichyosku-v-shkolu_1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этно-стиль2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0" y="0"/>
            <a:ext cx="2650604" cy="3744416"/>
          </a:xfrm>
          <a:prstGeom prst="rect">
            <a:avLst/>
          </a:prstGeom>
        </p:spPr>
      </p:pic>
      <p:pic>
        <p:nvPicPr>
          <p:cNvPr id="3" name="Рисунок 2" descr="Ukrainskiy-nacionalnyy-KOSTYuM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6660232" y="0"/>
            <a:ext cx="2483768" cy="3789040"/>
          </a:xfrm>
          <a:prstGeom prst="rect">
            <a:avLst/>
          </a:prstGeom>
        </p:spPr>
      </p:pic>
      <p:pic>
        <p:nvPicPr>
          <p:cNvPr id="4" name="Рисунок 3" descr="ukr_2_product_item_zoomed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3635896" y="1844824"/>
            <a:ext cx="2952328" cy="4536504"/>
          </a:xfrm>
          <a:prstGeom prst="rect">
            <a:avLst/>
          </a:prstGeom>
        </p:spPr>
      </p:pic>
      <p:pic>
        <p:nvPicPr>
          <p:cNvPr id="5" name="Рисунок 4" descr="9102d40713e08659a4ba040b33377641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611560" y="3005733"/>
            <a:ext cx="2520280" cy="3852267"/>
          </a:xfrm>
          <a:prstGeom prst="rect">
            <a:avLst/>
          </a:prstGeom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УКРАИНСКИЕ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42ca9470b70c0db56df09ce7be43df1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0" y="1340768"/>
            <a:ext cx="2160240" cy="3419475"/>
          </a:xfrm>
          <a:prstGeom prst="rect">
            <a:avLst/>
          </a:prstGeom>
        </p:spPr>
      </p:pic>
      <p:pic>
        <p:nvPicPr>
          <p:cNvPr id="3" name="Рисунок 2" descr="1790691.jpe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6623720" y="1152525"/>
            <a:ext cx="2520280" cy="5705475"/>
          </a:xfrm>
          <a:prstGeom prst="rect">
            <a:avLst/>
          </a:prstGeom>
        </p:spPr>
      </p:pic>
      <p:pic>
        <p:nvPicPr>
          <p:cNvPr id="5" name="Рисунок 4" descr="svadebnaya-na-srednie-volosi-10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195736" y="0"/>
            <a:ext cx="4320480" cy="3571875"/>
          </a:xfrm>
          <a:prstGeom prst="rect">
            <a:avLst/>
          </a:prstGeom>
        </p:spPr>
      </p:pic>
      <p:pic>
        <p:nvPicPr>
          <p:cNvPr id="4" name="Рисунок 3" descr="pricheski-na-korotkie-volosy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2411760" y="3381375"/>
            <a:ext cx="3209925" cy="3476625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972165ba4ba4ec2eb350e48923fabfa2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0" y="0"/>
            <a:ext cx="3384376" cy="3168352"/>
          </a:xfrm>
          <a:prstGeom prst="rect">
            <a:avLst/>
          </a:prstGeom>
        </p:spPr>
      </p:pic>
      <p:pic>
        <p:nvPicPr>
          <p:cNvPr id="3" name="Рисунок 2" descr="thumb7.pn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6300192" y="1844824"/>
            <a:ext cx="2843808" cy="4077072"/>
          </a:xfrm>
          <a:prstGeom prst="rect">
            <a:avLst/>
          </a:prstGeom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ТАТАРСКИЕ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Рисунок 4" descr="images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1331640" y="3429000"/>
            <a:ext cx="3744416" cy="316835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</TotalTime>
  <Words>25</Words>
  <Application>Microsoft Office PowerPoint</Application>
  <PresentationFormat>Экран (4:3)</PresentationFormat>
  <Paragraphs>16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ПРИЧЁСКИ  НАРОДОВ  МИРА</vt:lpstr>
      <vt:lpstr>ОГЛАВЛЕНИЕ</vt:lpstr>
      <vt:lpstr>РУССКИЕ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ПРИЧЁСКИ  НАРОДОВ  МИРА</dc:title>
  <dc:creator>1</dc:creator>
  <cp:lastModifiedBy>1</cp:lastModifiedBy>
  <cp:revision>19</cp:revision>
  <dcterms:created xsi:type="dcterms:W3CDTF">2015-11-01T13:18:03Z</dcterms:created>
  <dcterms:modified xsi:type="dcterms:W3CDTF">2018-01-27T13:13:50Z</dcterms:modified>
</cp:coreProperties>
</file>