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62" r:id="rId3"/>
    <p:sldId id="259" r:id="rId4"/>
    <p:sldId id="258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BD43-CF8E-47DF-BD91-6B3DA9C51A5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25937-AA62-4930-8F05-BF99179376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сколько яблок у Кати больше, чем у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25937-AA62-4930-8F05-BF991793762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070CF56-21A4-46E8-A7A0-05567E6694C2}" type="datetimeFigureOut">
              <a:rPr lang="ru-RU" smtClean="0"/>
              <a:pPr/>
              <a:t>14.01.2018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FF66310-7854-4CCC-BDED-11EE4BC2D8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8496944" cy="494116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 ТЕКСТОВОЙ  МАТЕМАТИЧЕСКОЙ  ЗАДАЧЕЙ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МАТЕМАТИКИ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373216"/>
            <a:ext cx="7406640" cy="148478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выполнила </a:t>
            </a:r>
          </a:p>
          <a:p>
            <a:pPr algn="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Литвиненко В. И. </a:t>
            </a:r>
          </a:p>
          <a:p>
            <a:pPr algn="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ЦО № 50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98072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Найди текст задачи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H="1">
            <a:off x="6804248" y="3068959"/>
            <a:ext cx="720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2636912"/>
            <a:ext cx="7560840" cy="2195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Кати 3 яблока, а у Вити 2 яблока. Сколько яблок у Кати и Вити вместе?</a:t>
            </a:r>
            <a:endParaRPr lang="ru-RU" sz="44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1052736"/>
            <a:ext cx="777686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Кати 3 яблока, а у Вити </a:t>
            </a:r>
            <a:r>
              <a:rPr lang="ru-RU" sz="4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2 </a:t>
            </a:r>
            <a:r>
              <a:rPr lang="ru-RU" sz="4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яблока.</a:t>
            </a:r>
            <a:endParaRPr lang="ru-RU" sz="44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5157192"/>
            <a:ext cx="777686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сколько яблок у Кати больше, чем у Вити?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3" y="0"/>
            <a:ext cx="788436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СОСТАВНЫЕ </a:t>
            </a:r>
          </a:p>
          <a:p>
            <a:pPr algn="ctr"/>
            <a:r>
              <a:rPr lang="ru-RU" sz="4400" b="1" dirty="0" smtClean="0">
                <a:ln w="1905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ЧАСТИ  ЗАДАЧИ</a:t>
            </a:r>
            <a:endParaRPr lang="ru-RU" sz="4400" b="1" dirty="0">
              <a:ln w="1905">
                <a:solidFill>
                  <a:schemeClr val="accent4">
                    <a:lumMod val="50000"/>
                  </a:schemeClr>
                </a:solidFill>
              </a:ln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645024"/>
            <a:ext cx="6840000" cy="100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636912"/>
            <a:ext cx="6840000" cy="100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5661248"/>
            <a:ext cx="6840000" cy="100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4653136"/>
            <a:ext cx="6840000" cy="100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331640" y="1484784"/>
            <a:ext cx="7596000" cy="11160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5517232"/>
            <a:ext cx="34563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условие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2528" y="4509120"/>
            <a:ext cx="3571719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3429000"/>
            <a:ext cx="75963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(краткая запись)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23728" y="1484784"/>
            <a:ext cx="56166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99792" y="2420888"/>
            <a:ext cx="496855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9" y="188640"/>
            <a:ext cx="676875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УСЛОВИЕ</a:t>
            </a:r>
            <a:endParaRPr lang="ru-RU" sz="6600" b="1" dirty="0">
              <a:ln w="1905"/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412776"/>
            <a:ext cx="8100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 Кати 3 яблока, </a:t>
            </a:r>
          </a:p>
          <a:p>
            <a:pPr lvl="0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 у Вити 2 яблока.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2336" y="3645024"/>
            <a:ext cx="43059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  <a:endParaRPr lang="ru-RU" sz="6600" b="1" dirty="0">
              <a:ln w="1905"/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797152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Сколько яблок у Кати и Вити вместе?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9217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СОТАВЛЯЕМ СХЕМУ</a:t>
            </a:r>
            <a:endParaRPr lang="ru-RU" sz="5400" b="1" dirty="0">
              <a:ln w="1905"/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403648" y="3573016"/>
            <a:ext cx="727280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403648" y="3429000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676456" y="3429000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64088" y="3429000"/>
            <a:ext cx="0" cy="28803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Левая круглая скобка 19"/>
          <p:cNvSpPr/>
          <p:nvPr/>
        </p:nvSpPr>
        <p:spPr>
          <a:xfrm rot="5400000">
            <a:off x="4644008" y="-459432"/>
            <a:ext cx="792088" cy="7128792"/>
          </a:xfrm>
          <a:prstGeom prst="leftBracket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339752" y="2708919"/>
            <a:ext cx="2592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Катя </a:t>
            </a:r>
          </a:p>
          <a:p>
            <a:pPr lvl="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2708920"/>
            <a:ext cx="1944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Витя </a:t>
            </a:r>
            <a:endParaRPr lang="ru-RU" sz="5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267744" y="3501008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ябл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012160" y="350100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ябл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5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88024" y="1556792"/>
            <a:ext cx="15841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9"/>
            <a:ext cx="76328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6000" b="1" dirty="0">
              <a:ln w="1905"/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556792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 + 2 = 5 (</a:t>
            </a:r>
            <a:r>
              <a:rPr lang="ru-RU" sz="5400" b="1" dirty="0" err="1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ябл</a:t>
            </a:r>
            <a:r>
              <a:rPr lang="ru-RU" sz="54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.) – всего у Кати и Вити.</a:t>
            </a:r>
            <a:endParaRPr lang="ru-RU" sz="54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4077072"/>
            <a:ext cx="2952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chemeClr val="accent4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6000" b="1" dirty="0">
              <a:ln w="1905"/>
              <a:solidFill>
                <a:schemeClr val="accent4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5373216"/>
            <a:ext cx="74888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i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5400" b="1" dirty="0" smtClean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5 яблок.</a:t>
            </a:r>
            <a:endParaRPr lang="ru-RU" sz="5400" b="1" dirty="0">
              <a:ln w="1905"/>
              <a:solidFill>
                <a:schemeClr val="accent3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0"/>
            <a:ext cx="8244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905"/>
                <a:solidFill>
                  <a:schemeClr val="accent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АЛГОРИТМ РЕШЕНИЯ ЗАДАЧИ</a:t>
            </a:r>
            <a:endParaRPr lang="ru-RU" sz="6000" b="1" dirty="0">
              <a:ln w="1905"/>
              <a:solidFill>
                <a:schemeClr val="accent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060849"/>
            <a:ext cx="7329782" cy="4596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/>
            <a:r>
              <a:rPr lang="ru-RU" sz="48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Прочитай задачу</a:t>
            </a:r>
          </a:p>
          <a:p>
            <a:pPr marL="914400" indent="-914400"/>
            <a:r>
              <a:rPr lang="ru-RU" sz="4800" b="1" cap="none" spc="0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Выдели условие</a:t>
            </a:r>
          </a:p>
          <a:p>
            <a:pPr marL="914400" indent="-914400"/>
            <a:r>
              <a:rPr lang="ru-RU" sz="48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Определи вопрос</a:t>
            </a:r>
          </a:p>
          <a:p>
            <a:pPr marL="914400" indent="-914400"/>
            <a:r>
              <a:rPr lang="ru-RU" sz="4800" b="1" cap="none" spc="0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Составь схему</a:t>
            </a:r>
          </a:p>
          <a:p>
            <a:pPr marL="914400" indent="-914400"/>
            <a:r>
              <a:rPr lang="ru-RU" sz="4800" b="1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Реши задачу</a:t>
            </a:r>
          </a:p>
          <a:p>
            <a:pPr marL="914400" indent="-914400"/>
            <a:r>
              <a:rPr lang="ru-RU" sz="4800" b="1" cap="none" spc="0" dirty="0" smtClean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Запиши ответ</a:t>
            </a:r>
            <a:endParaRPr lang="ru-RU" sz="4800" b="1" cap="none" spc="0" dirty="0">
              <a:ln w="1270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</TotalTime>
  <Words>164</Words>
  <Application>Microsoft Office PowerPoint</Application>
  <PresentationFormat>Экран (4:3)</PresentationFormat>
  <Paragraphs>41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 РАБОТА  С ТЕКСТОВОЙ  МАТЕМАТИЧЕСКОЙ  ЗАДАЧЕЙ УРОК  МАТЕМАТИКИ 1 класс</vt:lpstr>
      <vt:lpstr>Найди текст задачи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РЕШЕНИЕ  ТЕКСТОВЫХ  ЗАДАЧ</dc:title>
  <dc:creator>Ученик</dc:creator>
  <cp:lastModifiedBy>Ученик</cp:lastModifiedBy>
  <cp:revision>6</cp:revision>
  <dcterms:created xsi:type="dcterms:W3CDTF">2018-01-14T09:13:18Z</dcterms:created>
  <dcterms:modified xsi:type="dcterms:W3CDTF">2018-01-14T14:55:07Z</dcterms:modified>
</cp:coreProperties>
</file>