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61" r:id="rId4"/>
    <p:sldId id="262" r:id="rId5"/>
    <p:sldId id="263" r:id="rId6"/>
    <p:sldId id="265" r:id="rId7"/>
    <p:sldId id="266" r:id="rId8"/>
    <p:sldId id="264" r:id="rId9"/>
    <p:sldId id="270" r:id="rId10"/>
    <p:sldId id="271" r:id="rId11"/>
    <p:sldId id="272" r:id="rId12"/>
    <p:sldId id="268" r:id="rId13"/>
    <p:sldId id="269" r:id="rId14"/>
    <p:sldId id="273" r:id="rId15"/>
    <p:sldId id="276" r:id="rId16"/>
    <p:sldId id="278" r:id="rId17"/>
    <p:sldId id="274" r:id="rId18"/>
    <p:sldId id="275" r:id="rId19"/>
    <p:sldId id="25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CC"/>
    <a:srgbClr val="3399FF"/>
    <a:srgbClr val="33CC33"/>
    <a:srgbClr val="9966FF"/>
    <a:srgbClr val="CC0000"/>
    <a:srgbClr val="990033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708" autoAdjust="0"/>
  </p:normalViewPr>
  <p:slideViewPr>
    <p:cSldViewPr>
      <p:cViewPr varScale="1">
        <p:scale>
          <a:sx n="115" d="100"/>
          <a:sy n="115" d="100"/>
        </p:scale>
        <p:origin x="-150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5FDFA7-CD06-410C-AAE0-2B07BABF28CE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FC5165-B7A1-46D5-A880-FD489F67F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468561" y="6486495"/>
            <a:ext cx="2736305" cy="254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BB865-38B3-497C-9FE7-7F3555DB7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45CAF-7145-4C73-A197-BC7E93FA2AE3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4F35A-1A77-4250-9685-89848FF70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510F0-B4A5-4A00-A2AD-1FE7B80A3E30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ADF92-B7DF-4F64-AA87-B8488193A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468561" y="6486495"/>
            <a:ext cx="2736305" cy="254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1B59A-2801-473C-BDF4-2EC6F4A40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468561" y="6486495"/>
            <a:ext cx="2736305" cy="254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5FCC8-464F-4851-A911-E453DE76C8A8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9F73A-B9CE-4F1D-B581-911183FF34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7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468561" y="6486495"/>
            <a:ext cx="2736305" cy="254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DAE25-97D8-478A-830B-423AE344C877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7B3B-5EEF-481C-AA0D-BF55354B5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DA57C-8BA2-42F2-A389-50AAAF21D7AF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F11E9-1513-401F-A02A-43F9ACAFD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5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468561" y="6486495"/>
            <a:ext cx="2736305" cy="2548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A514A-D86F-4CF3-A85F-A9F3120B54D1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DF27E-E729-4297-9B6C-87A25C533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-468561" y="6486495"/>
            <a:ext cx="2736305" cy="254873"/>
          </a:xfrm>
          <a:prstGeom prst="rect">
            <a:avLst/>
          </a:prstGeom>
        </p:spPr>
      </p:pic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D965B-E6EC-474C-82D4-4EC8C96CB5B8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1CBCF-13EC-4E50-A310-118C13AAF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2E512-BDA7-4AD8-A233-D9DA78DE0E45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8D531-1761-40DB-9198-A0A4C4FF2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DFAFD-4ED5-4D3F-89E5-D37A5CFDD491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93AFF-B614-4F71-B2C6-0F4CCA04E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DA478F-43E5-4567-AB2C-F28CB152B51A}" type="datetimeFigureOut">
              <a:rPr lang="ru-RU"/>
              <a:pPr>
                <a:defRPr/>
              </a:pPr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24C042-9D85-4D23-9E49-2E57AFB0B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55" r:id="rId5"/>
    <p:sldLayoutId id="2147483664" r:id="rId6"/>
    <p:sldLayoutId id="214748366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4.jpeg"/><Relationship Id="rId21" Type="http://schemas.openxmlformats.org/officeDocument/2006/relationships/image" Target="../media/image21.jpeg"/><Relationship Id="rId7" Type="http://schemas.openxmlformats.org/officeDocument/2006/relationships/image" Target="../media/image8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pn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24" Type="http://schemas.openxmlformats.org/officeDocument/2006/relationships/image" Target="../media/image24.gif"/><Relationship Id="rId5" Type="http://schemas.openxmlformats.org/officeDocument/2006/relationships/image" Target="../media/image6.png"/><Relationship Id="rId15" Type="http://schemas.openxmlformats.org/officeDocument/2006/relationships/image" Target="../media/image15.png"/><Relationship Id="rId23" Type="http://schemas.openxmlformats.org/officeDocument/2006/relationships/image" Target="../media/image23.jpeg"/><Relationship Id="rId10" Type="http://schemas.openxmlformats.org/officeDocument/2006/relationships/image" Target="../media/image3.png"/><Relationship Id="rId19" Type="http://schemas.openxmlformats.org/officeDocument/2006/relationships/image" Target="../media/image19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4.png"/><Relationship Id="rId22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73688"/>
            <a:ext cx="6400800" cy="1752600"/>
          </a:xfrm>
        </p:spPr>
        <p:txBody>
          <a:bodyPr/>
          <a:lstStyle/>
          <a:p>
            <a:pPr algn="l" eaLnBrk="1" hangingPunct="1"/>
            <a:r>
              <a:rPr lang="ru-RU" sz="1800" i="1" smtClean="0">
                <a:solidFill>
                  <a:srgbClr val="0000FF"/>
                </a:solidFill>
              </a:rPr>
              <a:t>Автор: </a:t>
            </a:r>
            <a:r>
              <a:rPr lang="ru-RU" sz="1800" i="1" smtClean="0">
                <a:solidFill>
                  <a:srgbClr val="0000FF"/>
                </a:solidFill>
                <a:latin typeface="Arial" charset="0"/>
              </a:rPr>
              <a:t>ученик 3 «Б» класса</a:t>
            </a:r>
            <a:r>
              <a:rPr lang="ru-RU" sz="1800" i="1" smtClean="0">
                <a:solidFill>
                  <a:srgbClr val="0000FF"/>
                </a:solidFill>
              </a:rPr>
              <a:t> </a:t>
            </a:r>
          </a:p>
          <a:p>
            <a:pPr algn="l" eaLnBrk="1" hangingPunct="1"/>
            <a:r>
              <a:rPr lang="ru-RU" sz="1800" i="1" smtClean="0">
                <a:solidFill>
                  <a:srgbClr val="0000FF"/>
                </a:solidFill>
                <a:latin typeface="Arial" charset="0"/>
              </a:rPr>
              <a:t>Гречишкин Максим</a:t>
            </a:r>
          </a:p>
          <a:p>
            <a:pPr algn="l" eaLnBrk="1" hangingPunct="1"/>
            <a:r>
              <a:rPr lang="ru-RU" sz="1800" i="1" smtClean="0">
                <a:solidFill>
                  <a:srgbClr val="0000FF"/>
                </a:solidFill>
                <a:latin typeface="Arial" charset="0"/>
              </a:rPr>
              <a:t>Классный р</a:t>
            </a:r>
            <a:r>
              <a:rPr lang="ru-RU" sz="1800" i="1" smtClean="0">
                <a:solidFill>
                  <a:srgbClr val="0000FF"/>
                </a:solidFill>
              </a:rPr>
              <a:t>уководитель: </a:t>
            </a:r>
            <a:r>
              <a:rPr lang="ru-RU" sz="1800" i="1" smtClean="0">
                <a:solidFill>
                  <a:srgbClr val="0000FF"/>
                </a:solidFill>
                <a:latin typeface="Arial" charset="0"/>
              </a:rPr>
              <a:t>Синицына Ю.С.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268538" y="333375"/>
            <a:ext cx="44688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40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«Рассказ о слове»</a:t>
            </a:r>
          </a:p>
          <a:p>
            <a:pPr algn="ctr">
              <a:defRPr/>
            </a:pPr>
            <a:endParaRPr lang="ru-RU" sz="40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4346" name="Прямоугольник 4"/>
          <p:cNvSpPr>
            <a:spLocks noChangeArrowheads="1"/>
          </p:cNvSpPr>
          <p:nvPr/>
        </p:nvSpPr>
        <p:spPr bwMode="auto">
          <a:xfrm>
            <a:off x="2195513" y="2111375"/>
            <a:ext cx="46085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11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1835150" y="2349500"/>
            <a:ext cx="446881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1835150" y="2349500"/>
            <a:ext cx="446881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2"/>
          <p:cNvSpPr txBox="1">
            <a:spLocks noChangeArrowheads="1"/>
          </p:cNvSpPr>
          <p:nvPr/>
        </p:nvSpPr>
        <p:spPr bwMode="auto">
          <a:xfrm>
            <a:off x="611188" y="1484313"/>
            <a:ext cx="5113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Фразеологизмы</a:t>
            </a:r>
            <a:r>
              <a:rPr lang="ru-RU" sz="4000">
                <a:solidFill>
                  <a:srgbClr val="0000FF"/>
                </a:solidFill>
              </a:rPr>
              <a:t>:</a:t>
            </a:r>
            <a:endParaRPr lang="ru-RU" sz="4800" b="1">
              <a:solidFill>
                <a:srgbClr val="0000FF"/>
              </a:solidFill>
            </a:endParaRPr>
          </a:p>
        </p:txBody>
      </p:sp>
      <p:sp>
        <p:nvSpPr>
          <p:cNvPr id="25608" name="Прямоугольник 3"/>
          <p:cNvSpPr>
            <a:spLocks noChangeArrowheads="1"/>
          </p:cNvSpPr>
          <p:nvPr/>
        </p:nvSpPr>
        <p:spPr bwMode="auto">
          <a:xfrm>
            <a:off x="179388" y="2265363"/>
            <a:ext cx="727233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Как в воду опущенный</a:t>
            </a: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 </a:t>
            </a:r>
            <a:r>
              <a:rPr lang="ru-RU" sz="2400">
                <a:latin typeface="Calibri" pitchFamily="34" charset="0"/>
              </a:rPr>
              <a:t>– печальный, грустный.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Как рыба в воде</a:t>
            </a:r>
            <a:r>
              <a:rPr lang="ru-RU" sz="2400">
                <a:latin typeface="Calibri" pitchFamily="34" charset="0"/>
              </a:rPr>
              <a:t> – чувствовать себя уверенно, очень хорошо ориентироваться, хорошо в чем-либо разбираться.</a:t>
            </a:r>
          </a:p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Как с гуся вода</a:t>
            </a:r>
            <a:r>
              <a:rPr lang="ru-RU" sz="2400">
                <a:latin typeface="Calibri" pitchFamily="34" charset="0"/>
              </a:rPr>
              <a:t> – все человеку нипочем.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Седьмая вода на киселе</a:t>
            </a:r>
            <a:r>
              <a:rPr lang="ru-RU" sz="2400">
                <a:latin typeface="Calibri" pitchFamily="34" charset="0"/>
              </a:rPr>
              <a:t> – очень дальнее родство.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Тише воды, ниже травы</a:t>
            </a:r>
            <a:r>
              <a:rPr lang="ru-RU" sz="2400">
                <a:latin typeface="Calibri" pitchFamily="34" charset="0"/>
              </a:rPr>
              <a:t> – скромно, незаметно себя вести.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2"/>
          <p:cNvSpPr txBox="1">
            <a:spLocks noChangeArrowheads="1"/>
          </p:cNvSpPr>
          <p:nvPr/>
        </p:nvSpPr>
        <p:spPr bwMode="auto">
          <a:xfrm>
            <a:off x="468313" y="1557338"/>
            <a:ext cx="6119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4. Сочетаемость слова: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6632" name="Прямоугольник 4"/>
          <p:cNvSpPr>
            <a:spLocks noChangeArrowheads="1"/>
          </p:cNvSpPr>
          <p:nvPr/>
        </p:nvSpPr>
        <p:spPr bwMode="auto">
          <a:xfrm>
            <a:off x="323850" y="2781300"/>
            <a:ext cx="73437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C00000"/>
                </a:solidFill>
                <a:latin typeface="Calibri" pitchFamily="34" charset="0"/>
              </a:rPr>
              <a:t>Свежая, холодная, водопроводная, газированная, замёрзшая, </a:t>
            </a:r>
          </a:p>
          <a:p>
            <a:r>
              <a:rPr lang="ru-RU" sz="3200">
                <a:solidFill>
                  <a:srgbClr val="C00000"/>
                </a:solidFill>
                <a:latin typeface="Calibri" pitchFamily="34" charset="0"/>
              </a:rPr>
              <a:t>Питьевая  (вода)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43213" y="0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TextBox 2"/>
          <p:cNvSpPr txBox="1">
            <a:spLocks noChangeArrowheads="1"/>
          </p:cNvSpPr>
          <p:nvPr/>
        </p:nvSpPr>
        <p:spPr bwMode="auto">
          <a:xfrm>
            <a:off x="900113" y="1557338"/>
            <a:ext cx="360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5. Пословицы: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7656" name="Прямоугольник 3"/>
          <p:cNvSpPr>
            <a:spLocks noChangeArrowheads="1"/>
          </p:cNvSpPr>
          <p:nvPr/>
        </p:nvSpPr>
        <p:spPr bwMode="auto">
          <a:xfrm>
            <a:off x="179388" y="2565400"/>
            <a:ext cx="71294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1. Вода и землю точит и камень долбит.</a:t>
            </a:r>
          </a:p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2. С лица воду не пить.</a:t>
            </a:r>
          </a:p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3. Огонь да вода — нужда да беда.</a:t>
            </a:r>
          </a:p>
          <a:p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4. Под лежачий камень и вода не течет.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43213" y="0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2"/>
          <p:cNvSpPr txBox="1">
            <a:spLocks noChangeArrowheads="1"/>
          </p:cNvSpPr>
          <p:nvPr/>
        </p:nvSpPr>
        <p:spPr bwMode="auto">
          <a:xfrm>
            <a:off x="1116013" y="1412875"/>
            <a:ext cx="2376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Загадки: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8680" name="Прямоугольник 4"/>
          <p:cNvSpPr>
            <a:spLocks noChangeArrowheads="1"/>
          </p:cNvSpPr>
          <p:nvPr/>
        </p:nvSpPr>
        <p:spPr bwMode="auto">
          <a:xfrm>
            <a:off x="581025" y="2163763"/>
            <a:ext cx="58293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1. Чтобы не было беды,</a:t>
            </a:r>
            <a:br>
              <a:rPr lang="ru-RU" sz="24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   Жить нельзя нам без … </a:t>
            </a:r>
          </a:p>
          <a:p>
            <a:endParaRPr lang="ru-RU">
              <a:solidFill>
                <a:srgbClr val="000000"/>
              </a:solidFill>
            </a:endParaRPr>
          </a:p>
          <a:p>
            <a:pPr eaLnBrk="0" hangingPunct="0"/>
            <a: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2. Я и туча, и туман,</a:t>
            </a:r>
            <a:b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  И ручей, и океан,</a:t>
            </a:r>
            <a:b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  И летаю, и бегу,</a:t>
            </a:r>
            <a:b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  И стеклянной быть могу! </a:t>
            </a:r>
          </a:p>
          <a:p>
            <a:pPr eaLnBrk="0" hangingPunct="0"/>
            <a:endParaRPr lang="ru-RU">
              <a:solidFill>
                <a:srgbClr val="172C31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sz="240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3. В морях и реках обитает,</a:t>
            </a:r>
          </a:p>
          <a:p>
            <a:pPr eaLnBrk="0" hangingPunct="0"/>
            <a:r>
              <a:rPr lang="ru-RU" sz="240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  Но часто по небу летает.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r>
              <a:rPr lang="ru-RU" sz="240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  А как наскучит ей летать,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r>
              <a:rPr lang="ru-RU" sz="240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  На землю падает опять. </a:t>
            </a:r>
            <a:endParaRPr lang="ru-RU" sz="2000">
              <a:solidFill>
                <a:srgbClr val="7030A0"/>
              </a:solidFill>
            </a:endParaRPr>
          </a:p>
          <a:p>
            <a:pPr eaLnBrk="0" hangingPunct="0"/>
            <a:endParaRPr 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-25400"/>
            <a:ext cx="2728912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Box 2"/>
          <p:cNvSpPr txBox="1">
            <a:spLocks noChangeArrowheads="1"/>
          </p:cNvSpPr>
          <p:nvPr/>
        </p:nvSpPr>
        <p:spPr bwMode="auto">
          <a:xfrm>
            <a:off x="468313" y="1412875"/>
            <a:ext cx="7486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6. Предложения с этим словом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2276475"/>
            <a:ext cx="7578725" cy="3378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Calibri" pitchFamily="34" charset="0"/>
              </a:rPr>
              <a:t>1. И царицу и приплод</a:t>
            </a:r>
          </a:p>
          <a:p>
            <a:pPr>
              <a:defRPr/>
            </a:pPr>
            <a:r>
              <a:rPr lang="ru-RU" sz="2400">
                <a:latin typeface="Calibri" pitchFamily="34" charset="0"/>
              </a:rPr>
              <a:t>     Тайно бросить в бездну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вод</a:t>
            </a:r>
            <a:r>
              <a:rPr lang="ru-RU" sz="2400">
                <a:latin typeface="Calibri" pitchFamily="34" charset="0"/>
              </a:rPr>
              <a:t>. (А.С. Пушкин)</a:t>
            </a:r>
          </a:p>
          <a:p>
            <a:pPr>
              <a:defRPr/>
            </a:pPr>
            <a:endParaRPr lang="ru-RU" sz="2400">
              <a:latin typeface="Calibri" pitchFamily="34" charset="0"/>
            </a:endParaRPr>
          </a:p>
          <a:p>
            <a:pPr>
              <a:defRPr/>
            </a:pPr>
            <a:r>
              <a:rPr lang="ru-RU" sz="2400">
                <a:latin typeface="Calibri" pitchFamily="34" charset="0"/>
              </a:rPr>
              <a:t>2. Зашумели 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воды</a:t>
            </a:r>
            <a:r>
              <a:rPr lang="ru-RU" sz="2400">
                <a:latin typeface="Calibri" pitchFamily="34" charset="0"/>
              </a:rPr>
              <a:t/>
            </a:r>
            <a:br>
              <a:rPr lang="ru-RU" sz="2400">
                <a:latin typeface="Calibri" pitchFamily="34" charset="0"/>
              </a:rPr>
            </a:br>
            <a:r>
              <a:rPr lang="ru-RU" sz="2400">
                <a:latin typeface="Calibri" pitchFamily="34" charset="0"/>
              </a:rPr>
              <a:t>     Быстрого ручья… ( А.Плещеев)</a:t>
            </a:r>
          </a:p>
          <a:p>
            <a:pPr>
              <a:defRPr/>
            </a:pPr>
            <a:endParaRPr lang="ru-RU" sz="2400">
              <a:latin typeface="Calibri" pitchFamily="34" charset="0"/>
            </a:endParaRPr>
          </a:p>
          <a:p>
            <a:pPr>
              <a:defRPr/>
            </a:pPr>
            <a:r>
              <a:rPr lang="ru-RU" sz="2400">
                <a:latin typeface="Calibri" pitchFamily="34" charset="0"/>
              </a:rPr>
              <a:t>3. Рак пятится назад, а Щука тянет в </a:t>
            </a: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воду</a:t>
            </a:r>
            <a:r>
              <a:rPr lang="ru-RU" sz="2400">
                <a:latin typeface="Calibri" pitchFamily="34" charset="0"/>
              </a:rPr>
              <a:t>… </a:t>
            </a:r>
          </a:p>
          <a:p>
            <a:pPr>
              <a:defRPr/>
            </a:pPr>
            <a:r>
              <a:rPr lang="ru-RU" sz="2400">
                <a:latin typeface="Calibri" pitchFamily="34" charset="0"/>
              </a:rPr>
              <a:t>                                          (И.А. Крылов)</a:t>
            </a:r>
          </a:p>
          <a:p>
            <a:pPr>
              <a:defRPr/>
            </a:pP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-25400"/>
            <a:ext cx="2728912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TextBox 2"/>
          <p:cNvSpPr txBox="1">
            <a:spLocks noChangeArrowheads="1"/>
          </p:cNvSpPr>
          <p:nvPr/>
        </p:nvSpPr>
        <p:spPr bwMode="auto">
          <a:xfrm>
            <a:off x="250825" y="1341438"/>
            <a:ext cx="7489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FF"/>
                </a:solidFill>
                <a:latin typeface="Calibri" pitchFamily="34" charset="0"/>
              </a:rPr>
              <a:t>на картинах русских художников</a:t>
            </a:r>
            <a:endParaRPr lang="ru-RU" sz="3600" b="1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30729" name="Picture 2" descr="http://vsesochineniya.ru/wp-content/uploads/2016/03/kartina-levitana-vesna-bolshaya-vo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2133600"/>
            <a:ext cx="513873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TextBox 3"/>
          <p:cNvSpPr txBox="1">
            <a:spLocks noChangeArrowheads="1"/>
          </p:cNvSpPr>
          <p:nvPr/>
        </p:nvSpPr>
        <p:spPr bwMode="auto">
          <a:xfrm>
            <a:off x="1476375" y="5734050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И. Левитан </a:t>
            </a:r>
          </a:p>
          <a:p>
            <a:pPr algn="ctr"/>
            <a:r>
              <a:rPr lang="ru-RU">
                <a:latin typeface="Calibri" pitchFamily="34" charset="0"/>
              </a:rPr>
              <a:t>«Весна. Большая вода»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1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-25400"/>
            <a:ext cx="2728912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TextBox 2"/>
          <p:cNvSpPr txBox="1">
            <a:spLocks noChangeArrowheads="1"/>
          </p:cNvSpPr>
          <p:nvPr/>
        </p:nvSpPr>
        <p:spPr bwMode="auto">
          <a:xfrm>
            <a:off x="179388" y="1557338"/>
            <a:ext cx="7921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0000FF"/>
                </a:solidFill>
                <a:latin typeface="Calibri" pitchFamily="34" charset="0"/>
              </a:rPr>
              <a:t>на картинах русских художников</a:t>
            </a:r>
            <a:endParaRPr lang="ru-RU" sz="36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1753" name="TextBox 3"/>
          <p:cNvSpPr txBox="1">
            <a:spLocks noChangeArrowheads="1"/>
          </p:cNvSpPr>
          <p:nvPr/>
        </p:nvSpPr>
        <p:spPr bwMode="auto">
          <a:xfrm>
            <a:off x="1403350" y="5805488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И. Айвазовский</a:t>
            </a:r>
          </a:p>
          <a:p>
            <a:pPr algn="ctr"/>
            <a:r>
              <a:rPr lang="ru-RU">
                <a:latin typeface="Calibri" pitchFamily="34" charset="0"/>
              </a:rPr>
              <a:t>«Среди волн»</a:t>
            </a:r>
          </a:p>
        </p:txBody>
      </p:sp>
      <p:pic>
        <p:nvPicPr>
          <p:cNvPr id="317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349500"/>
            <a:ext cx="5761037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5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-25400"/>
            <a:ext cx="2728912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Box 2"/>
          <p:cNvSpPr txBox="1">
            <a:spLocks noChangeArrowheads="1"/>
          </p:cNvSpPr>
          <p:nvPr/>
        </p:nvSpPr>
        <p:spPr bwMode="auto">
          <a:xfrm>
            <a:off x="755650" y="1412875"/>
            <a:ext cx="6911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Это интересно!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32777" name="Прямоугольник 4"/>
          <p:cNvSpPr>
            <a:spLocks noChangeArrowheads="1"/>
          </p:cNvSpPr>
          <p:nvPr/>
        </p:nvSpPr>
        <p:spPr bwMode="auto">
          <a:xfrm>
            <a:off x="323850" y="1989138"/>
            <a:ext cx="75787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Химическая формула воды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400">
              <a:solidFill>
                <a:srgbClr val="C00000"/>
              </a:solidFill>
              <a:latin typeface="Calibri" pitchFamily="34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008000"/>
                </a:solidFill>
                <a:latin typeface="Calibri" pitchFamily="34" charset="0"/>
              </a:rPr>
              <a:t>Самая чистая вода в Финляндии.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0000FF"/>
                </a:solidFill>
                <a:latin typeface="Calibri" pitchFamily="34" charset="0"/>
              </a:rPr>
              <a:t>Самая дорогая в мире вода в Лос-Анджелесе. 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Вода бывает в трех состояниях: жидкая, твердая и газообразная.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7030A0"/>
                </a:solidFill>
                <a:latin typeface="Calibri" pitchFamily="34" charset="0"/>
              </a:rPr>
              <a:t>Человек может прожить без воды не более 2-3 дней.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0070C0"/>
                </a:solidFill>
                <a:latin typeface="Calibri" pitchFamily="34" charset="0"/>
              </a:rPr>
              <a:t>Человек за один год потребляет около 60 тонн воды.</a:t>
            </a:r>
            <a:r>
              <a:rPr lang="ru-RU" sz="2400">
                <a:latin typeface="Calibri" pitchFamily="34" charset="0"/>
              </a:rPr>
              <a:t>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C00000"/>
                </a:solidFill>
                <a:latin typeface="Calibri" pitchFamily="34" charset="0"/>
              </a:rPr>
              <a:t>Вода бывает живая и мёртвая.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>
                <a:solidFill>
                  <a:srgbClr val="008000"/>
                </a:solidFill>
                <a:latin typeface="Calibri" pitchFamily="34" charset="0"/>
              </a:rPr>
              <a:t>В моём организме 28 кг воды. </a:t>
            </a:r>
          </a:p>
        </p:txBody>
      </p:sp>
      <p:pic>
        <p:nvPicPr>
          <p:cNvPr id="3277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59263" y="2022475"/>
            <a:ext cx="117792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87663" y="177800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388" y="2125663"/>
            <a:ext cx="75787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</a:t>
            </a:r>
            <a:r>
              <a:rPr lang="ru-RU" sz="6000" b="1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</a:t>
            </a:r>
            <a:r>
              <a:rPr lang="ru-RU" sz="6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</a:t>
            </a:r>
            <a:r>
              <a:rPr lang="ru-RU" sz="60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</a:t>
            </a:r>
            <a:r>
              <a:rPr lang="ru-RU" sz="6000" b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Г</a:t>
            </a:r>
            <a:r>
              <a:rPr lang="ru-RU" sz="6000" b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И</a:t>
            </a:r>
            <a:r>
              <a:rPr lang="ru-RU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</a:t>
            </a:r>
            <a:r>
              <a:rPr lang="ru-RU" sz="6000" b="1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Е</a:t>
            </a:r>
            <a:r>
              <a:rPr lang="ru-RU" sz="6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 </a:t>
            </a:r>
            <a:r>
              <a:rPr lang="ru-RU" sz="6000" b="1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</a:t>
            </a:r>
            <a:r>
              <a:rPr lang="ru-RU" sz="6000" b="1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О</a:t>
            </a:r>
            <a:r>
              <a:rPr lang="ru-RU" sz="6000" b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Д</a:t>
            </a:r>
            <a:r>
              <a:rPr lang="ru-RU" sz="6000" b="1">
                <a:solidFill>
                  <a:srgbClr val="99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У</a:t>
            </a:r>
            <a:r>
              <a:rPr lang="ru-RU" sz="6000" b="1" dirty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  <a:r>
              <a:rPr lang="ru-RU" sz="6000" b="1" dirty="0">
                <a:solidFill>
                  <a:srgbClr val="33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  <a:r>
              <a:rPr lang="ru-RU" sz="60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pic>
        <p:nvPicPr>
          <p:cNvPr id="33800" name="Picture 2" descr="http://99px.ru/sstorage/56/2014/12/image_56291214190550340830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57563"/>
            <a:ext cx="4762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40" name="Picture 14" descr="http://img1.liveinternet.ru/images/attach/d/1/131/216/131216245_5152557_60938_7529f_1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773238"/>
            <a:ext cx="35274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350" y="1052513"/>
            <a:ext cx="4824413" cy="579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Спасибо за внимание</a:t>
            </a:r>
            <a:r>
              <a:rPr lang="ru-RU" sz="3200" b="1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43213" y="227013"/>
            <a:ext cx="272732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Box 3"/>
          <p:cNvSpPr txBox="1">
            <a:spLocks noChangeArrowheads="1"/>
          </p:cNvSpPr>
          <p:nvPr/>
        </p:nvSpPr>
        <p:spPr bwMode="auto">
          <a:xfrm>
            <a:off x="711200" y="2357438"/>
            <a:ext cx="335597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Произносим  </a:t>
            </a:r>
            <a:r>
              <a:rPr lang="ru-RU" sz="4800" b="1">
                <a:solidFill>
                  <a:srgbClr val="0000FF"/>
                </a:solidFill>
                <a:latin typeface="Calibri" pitchFamily="34" charset="0"/>
              </a:rPr>
              <a:t>в </a:t>
            </a:r>
            <a:r>
              <a:rPr lang="ru-RU" sz="4800" b="1">
                <a:solidFill>
                  <a:srgbClr val="C00000"/>
                </a:solidFill>
                <a:latin typeface="Calibri" pitchFamily="34" charset="0"/>
              </a:rPr>
              <a:t>[а] </a:t>
            </a:r>
            <a:r>
              <a:rPr lang="ru-RU" sz="4800" b="1">
                <a:solidFill>
                  <a:srgbClr val="0000FF"/>
                </a:solidFill>
                <a:latin typeface="Calibri" pitchFamily="34" charset="0"/>
              </a:rPr>
              <a:t>да</a:t>
            </a:r>
          </a:p>
        </p:txBody>
      </p:sp>
      <p:sp>
        <p:nvSpPr>
          <p:cNvPr id="15368" name="TextBox 4"/>
          <p:cNvSpPr txBox="1">
            <a:spLocks noChangeArrowheads="1"/>
          </p:cNvSpPr>
          <p:nvPr/>
        </p:nvSpPr>
        <p:spPr bwMode="auto">
          <a:xfrm>
            <a:off x="684213" y="4292600"/>
            <a:ext cx="3455987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Записываем  </a:t>
            </a:r>
            <a:r>
              <a:rPr lang="ru-RU" sz="4800" b="1">
                <a:solidFill>
                  <a:srgbClr val="0000FF"/>
                </a:solidFill>
                <a:latin typeface="Calibri" pitchFamily="34" charset="0"/>
              </a:rPr>
              <a:t>в</a:t>
            </a:r>
            <a:r>
              <a:rPr lang="ru-RU" sz="4800" b="1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800" b="1">
                <a:solidFill>
                  <a:srgbClr val="0000FF"/>
                </a:solidFill>
                <a:latin typeface="Calibri" pitchFamily="34" charset="0"/>
              </a:rPr>
              <a:t>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Прямоугольник 1"/>
          <p:cNvSpPr>
            <a:spLocks noChangeArrowheads="1"/>
          </p:cNvSpPr>
          <p:nvPr/>
        </p:nvSpPr>
        <p:spPr bwMode="auto">
          <a:xfrm>
            <a:off x="4763" y="2492375"/>
            <a:ext cx="759618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Прозрачная бесцветная жидкость, представляющая собой химическое соединение водорода и кислорода. </a:t>
            </a:r>
            <a:r>
              <a:rPr lang="ru-RU" sz="2400" i="1">
                <a:solidFill>
                  <a:srgbClr val="C00000"/>
                </a:solidFill>
                <a:latin typeface="Calibri" pitchFamily="34" charset="0"/>
              </a:rPr>
              <a:t>Родниковая вода. Водопроводная вода. </a:t>
            </a:r>
          </a:p>
          <a:p>
            <a:pPr marL="342900" indent="-342900"/>
            <a:r>
              <a:rPr lang="ru-RU" sz="2400" i="1">
                <a:solidFill>
                  <a:srgbClr val="C00000"/>
                </a:solidFill>
                <a:latin typeface="Calibri" pitchFamily="34" charset="0"/>
              </a:rPr>
              <a:t>                          Стакан воды.  </a:t>
            </a:r>
          </a:p>
          <a:p>
            <a:pPr marL="342900" indent="-342900">
              <a:buFontTx/>
              <a:buAutoNum type="arabicPeriod"/>
            </a:pPr>
            <a:endParaRPr lang="ru-RU" sz="2400" i="1">
              <a:solidFill>
                <a:srgbClr val="C00000"/>
              </a:solidFill>
              <a:latin typeface="Calibri" pitchFamily="34" charset="0"/>
            </a:endParaRPr>
          </a:p>
          <a:p>
            <a:pPr marL="342900" indent="-342900"/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2. В некоторых сочетаниях: напиток или настой. </a:t>
            </a:r>
            <a:endParaRPr lang="ru-RU" sz="2800">
              <a:solidFill>
                <a:srgbClr val="008000"/>
              </a:solidFill>
            </a:endParaRPr>
          </a:p>
          <a:p>
            <a:pPr marL="342900" indent="-342900"/>
            <a:r>
              <a:rPr lang="ru-RU" sz="2800">
                <a:solidFill>
                  <a:srgbClr val="008000"/>
                </a:solidFill>
              </a:rPr>
              <a:t>			</a:t>
            </a:r>
            <a:r>
              <a:rPr lang="ru-RU" sz="2400" i="1">
                <a:solidFill>
                  <a:srgbClr val="C00000"/>
                </a:solidFill>
                <a:latin typeface="Calibri" pitchFamily="34" charset="0"/>
              </a:rPr>
              <a:t>Газированная вода </a:t>
            </a:r>
          </a:p>
        </p:txBody>
      </p:sp>
      <p:pic>
        <p:nvPicPr>
          <p:cNvPr id="16391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Box 8"/>
          <p:cNvSpPr txBox="1">
            <a:spLocks noChangeArrowheads="1"/>
          </p:cNvSpPr>
          <p:nvPr/>
        </p:nvSpPr>
        <p:spPr bwMode="auto">
          <a:xfrm>
            <a:off x="539750" y="1557338"/>
            <a:ext cx="763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1. Лексическое значение слова</a:t>
            </a:r>
            <a:r>
              <a:rPr lang="ru-RU" sz="4000">
                <a:solidFill>
                  <a:srgbClr val="0000FF"/>
                </a:solidFill>
              </a:rPr>
              <a:t>:</a:t>
            </a:r>
            <a:endParaRPr lang="ru-RU" sz="4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Прямоугольник 1"/>
          <p:cNvSpPr>
            <a:spLocks noChangeArrowheads="1"/>
          </p:cNvSpPr>
          <p:nvPr/>
        </p:nvSpPr>
        <p:spPr bwMode="auto">
          <a:xfrm>
            <a:off x="250825" y="2471738"/>
            <a:ext cx="6985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3. Речное, морское, озёрное пространство, а также их поверхность или уровень</a:t>
            </a:r>
            <a:r>
              <a:rPr lang="ru-RU" sz="2800">
                <a:solidFill>
                  <a:srgbClr val="009900"/>
                </a:solidFill>
                <a:latin typeface="Calibri" pitchFamily="34" charset="0"/>
              </a:rPr>
              <a:t>.</a:t>
            </a:r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ru-RU" sz="2800">
              <a:solidFill>
                <a:srgbClr val="C00000"/>
              </a:solidFill>
            </a:endParaRPr>
          </a:p>
          <a:p>
            <a:r>
              <a:rPr lang="ru-RU" sz="2800">
                <a:solidFill>
                  <a:srgbClr val="C00000"/>
                </a:solidFill>
              </a:rPr>
              <a:t>	</a:t>
            </a:r>
            <a:r>
              <a:rPr lang="ru-RU" sz="2800" i="1">
                <a:solidFill>
                  <a:srgbClr val="C00000"/>
                </a:solidFill>
                <a:latin typeface="Calibri" pitchFamily="34" charset="0"/>
              </a:rPr>
              <a:t>Путешествие по воде. </a:t>
            </a:r>
            <a:endParaRPr lang="ru-RU" sz="2800" i="1">
              <a:solidFill>
                <a:srgbClr val="C00000"/>
              </a:solidFill>
            </a:endParaRPr>
          </a:p>
          <a:p>
            <a:endParaRPr lang="ru-RU" sz="1600" i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4. Моря, реки, озёра, каналы, проливы, относящиеся к данному государству, региону, территории. </a:t>
            </a:r>
          </a:p>
          <a:p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            </a:t>
            </a:r>
            <a:r>
              <a:rPr lang="ru-RU" sz="2800" i="1">
                <a:solidFill>
                  <a:srgbClr val="C00000"/>
                </a:solidFill>
                <a:latin typeface="Calibri" pitchFamily="34" charset="0"/>
              </a:rPr>
              <a:t>Нейтральные воды. </a:t>
            </a:r>
          </a:p>
        </p:txBody>
      </p:sp>
      <p:pic>
        <p:nvPicPr>
          <p:cNvPr id="17417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Box 8"/>
          <p:cNvSpPr txBox="1">
            <a:spLocks noChangeArrowheads="1"/>
          </p:cNvSpPr>
          <p:nvPr/>
        </p:nvSpPr>
        <p:spPr bwMode="auto">
          <a:xfrm>
            <a:off x="827088" y="1557338"/>
            <a:ext cx="7345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Лексическое значение</a:t>
            </a:r>
            <a:r>
              <a:rPr lang="ru-RU" sz="4000">
                <a:solidFill>
                  <a:srgbClr val="0000FF"/>
                </a:solidFill>
              </a:rPr>
              <a:t> слова:</a:t>
            </a:r>
            <a:endParaRPr lang="ru-RU" sz="4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Прямоугольник 1"/>
          <p:cNvSpPr>
            <a:spLocks noChangeArrowheads="1"/>
          </p:cNvSpPr>
          <p:nvPr/>
        </p:nvSpPr>
        <p:spPr bwMode="auto">
          <a:xfrm>
            <a:off x="250825" y="2420938"/>
            <a:ext cx="65532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8000"/>
                </a:solidFill>
              </a:rPr>
              <a:t>5</a:t>
            </a:r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. Минеральные источники, курорт с такими источниками. </a:t>
            </a:r>
          </a:p>
          <a:p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            </a:t>
            </a:r>
            <a:r>
              <a:rPr lang="ru-RU" sz="2800" i="1">
                <a:solidFill>
                  <a:srgbClr val="C00000"/>
                </a:solidFill>
                <a:latin typeface="Calibri" pitchFamily="34" charset="0"/>
              </a:rPr>
              <a:t>Лечиться на водах. </a:t>
            </a:r>
            <a:endParaRPr lang="ru-RU" sz="2800" i="1">
              <a:solidFill>
                <a:srgbClr val="C00000"/>
              </a:solidFill>
            </a:endParaRPr>
          </a:p>
          <a:p>
            <a:endParaRPr lang="ru-RU" i="1">
              <a:solidFill>
                <a:srgbClr val="C00000"/>
              </a:solidFill>
              <a:latin typeface="Calibri" pitchFamily="34" charset="0"/>
            </a:endParaRPr>
          </a:p>
          <a:p>
            <a:r>
              <a:rPr lang="ru-RU" sz="2800">
                <a:solidFill>
                  <a:srgbClr val="008000"/>
                </a:solidFill>
              </a:rPr>
              <a:t>6</a:t>
            </a:r>
            <a:r>
              <a:rPr lang="ru-RU" sz="2800">
                <a:solidFill>
                  <a:srgbClr val="008000"/>
                </a:solidFill>
                <a:latin typeface="Calibri" pitchFamily="34" charset="0"/>
              </a:rPr>
              <a:t>. О чём-нибудь бессодержательном и многословном (разговорное). </a:t>
            </a:r>
          </a:p>
          <a:p>
            <a:r>
              <a:rPr lang="ru-RU" sz="2800" i="1">
                <a:solidFill>
                  <a:srgbClr val="C00000"/>
                </a:solidFill>
                <a:latin typeface="Calibri" pitchFamily="34" charset="0"/>
              </a:rPr>
              <a:t>         В сообщении много воды. </a:t>
            </a:r>
          </a:p>
        </p:txBody>
      </p:sp>
      <p:pic>
        <p:nvPicPr>
          <p:cNvPr id="18439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468313" y="1628775"/>
            <a:ext cx="8207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Лексическое значение</a:t>
            </a:r>
            <a:r>
              <a:rPr lang="ru-RU" sz="4000">
                <a:solidFill>
                  <a:srgbClr val="0000FF"/>
                </a:solidFill>
              </a:rPr>
              <a:t> слова:</a:t>
            </a:r>
            <a:endParaRPr lang="ru-RU" sz="4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913"/>
            <a:ext cx="9144000" cy="6515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927947" y="1863890"/>
            <a:ext cx="1967385" cy="1477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5945416" y="122651"/>
            <a:ext cx="1958517" cy="13567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4097" name="AutoShape 1"/>
          <p:cNvSpPr>
            <a:spLocks noChangeArrowheads="1"/>
          </p:cNvSpPr>
          <p:nvPr/>
        </p:nvSpPr>
        <p:spPr bwMode="auto">
          <a:xfrm rot="2580000">
            <a:off x="4889500" y="-88900"/>
            <a:ext cx="1017588" cy="2365375"/>
          </a:xfrm>
          <a:custGeom>
            <a:avLst/>
            <a:gdLst>
              <a:gd name="T0" fmla="*/ 334600 w 837062"/>
              <a:gd name="T1" fmla="*/ 2318565 h 1492155"/>
              <a:gd name="T2" fmla="*/ 35949 w 837062"/>
              <a:gd name="T3" fmla="*/ 1280078 h 1492155"/>
              <a:gd name="T4" fmla="*/ 550293 w 837062"/>
              <a:gd name="T5" fmla="*/ 46876 h 1492155"/>
              <a:gd name="T6" fmla="*/ 981676 w 837062"/>
              <a:gd name="T7" fmla="*/ 1561335 h 1492155"/>
              <a:gd name="T8" fmla="*/ 334600 w 837062"/>
              <a:gd name="T9" fmla="*/ 2318565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61" name="AutoShape 2"/>
          <p:cNvSpPr>
            <a:spLocks noChangeArrowheads="1"/>
          </p:cNvSpPr>
          <p:nvPr/>
        </p:nvSpPr>
        <p:spPr bwMode="auto">
          <a:xfrm>
            <a:off x="3889375" y="642938"/>
            <a:ext cx="1143000" cy="5235575"/>
          </a:xfrm>
          <a:custGeom>
            <a:avLst/>
            <a:gdLst>
              <a:gd name="T0" fmla="*/ 51023 w 1728541"/>
              <a:gd name="T1" fmla="*/ 4858462 h 5235724"/>
              <a:gd name="T2" fmla="*/ 114195 w 1728541"/>
              <a:gd name="T3" fmla="*/ 4585514 h 5235724"/>
              <a:gd name="T4" fmla="*/ 222491 w 1728541"/>
              <a:gd name="T5" fmla="*/ 4326217 h 5235724"/>
              <a:gd name="T6" fmla="*/ 294687 w 1728541"/>
              <a:gd name="T7" fmla="*/ 4025973 h 5235724"/>
              <a:gd name="T8" fmla="*/ 330786 w 1728541"/>
              <a:gd name="T9" fmla="*/ 3862206 h 5235724"/>
              <a:gd name="T10" fmla="*/ 303712 w 1728541"/>
              <a:gd name="T11" fmla="*/ 3671141 h 5235724"/>
              <a:gd name="T12" fmla="*/ 330786 w 1728541"/>
              <a:gd name="T13" fmla="*/ 3220778 h 5235724"/>
              <a:gd name="T14" fmla="*/ 375909 w 1728541"/>
              <a:gd name="T15" fmla="*/ 2825006 h 5235724"/>
              <a:gd name="T16" fmla="*/ 393958 w 1728541"/>
              <a:gd name="T17" fmla="*/ 2552057 h 5235724"/>
              <a:gd name="T18" fmla="*/ 421032 w 1728541"/>
              <a:gd name="T19" fmla="*/ 2374643 h 5235724"/>
              <a:gd name="T20" fmla="*/ 384934 w 1728541"/>
              <a:gd name="T21" fmla="*/ 1883337 h 5235724"/>
              <a:gd name="T22" fmla="*/ 430057 w 1728541"/>
              <a:gd name="T23" fmla="*/ 1378384 h 5235724"/>
              <a:gd name="T24" fmla="*/ 457130 w 1728541"/>
              <a:gd name="T25" fmla="*/ 1214615 h 5235724"/>
              <a:gd name="T26" fmla="*/ 484204 w 1728541"/>
              <a:gd name="T27" fmla="*/ 1009905 h 5235724"/>
              <a:gd name="T28" fmla="*/ 520302 w 1728541"/>
              <a:gd name="T29" fmla="*/ 873431 h 5235724"/>
              <a:gd name="T30" fmla="*/ 556401 w 1728541"/>
              <a:gd name="T31" fmla="*/ 723310 h 5235724"/>
              <a:gd name="T32" fmla="*/ 574450 w 1728541"/>
              <a:gd name="T33" fmla="*/ 532247 h 5235724"/>
              <a:gd name="T34" fmla="*/ 637622 w 1728541"/>
              <a:gd name="T35" fmla="*/ 27294 h 5235724"/>
              <a:gd name="T36" fmla="*/ 646647 w 1728541"/>
              <a:gd name="T37" fmla="*/ 341184 h 5235724"/>
              <a:gd name="T38" fmla="*/ 700795 w 1728541"/>
              <a:gd name="T39" fmla="*/ 723310 h 5235724"/>
              <a:gd name="T40" fmla="*/ 727869 w 1728541"/>
              <a:gd name="T41" fmla="*/ 805195 h 5235724"/>
              <a:gd name="T42" fmla="*/ 754942 w 1728541"/>
              <a:gd name="T43" fmla="*/ 914374 h 5235724"/>
              <a:gd name="T44" fmla="*/ 782016 w 1728541"/>
              <a:gd name="T45" fmla="*/ 1037199 h 5235724"/>
              <a:gd name="T46" fmla="*/ 818114 w 1728541"/>
              <a:gd name="T47" fmla="*/ 1173674 h 5235724"/>
              <a:gd name="T48" fmla="*/ 836164 w 1728541"/>
              <a:gd name="T49" fmla="*/ 1624037 h 5235724"/>
              <a:gd name="T50" fmla="*/ 845188 w 1728541"/>
              <a:gd name="T51" fmla="*/ 2183578 h 5235724"/>
              <a:gd name="T52" fmla="*/ 890311 w 1728541"/>
              <a:gd name="T53" fmla="*/ 2360995 h 5235724"/>
              <a:gd name="T54" fmla="*/ 908360 w 1728541"/>
              <a:gd name="T55" fmla="*/ 2483821 h 5235724"/>
              <a:gd name="T56" fmla="*/ 917385 w 1728541"/>
              <a:gd name="T57" fmla="*/ 2797710 h 5235724"/>
              <a:gd name="T58" fmla="*/ 899336 w 1728541"/>
              <a:gd name="T59" fmla="*/ 3384547 h 5235724"/>
              <a:gd name="T60" fmla="*/ 935434 w 1728541"/>
              <a:gd name="T61" fmla="*/ 3561962 h 5235724"/>
              <a:gd name="T62" fmla="*/ 962508 w 1728541"/>
              <a:gd name="T63" fmla="*/ 3807615 h 5235724"/>
              <a:gd name="T64" fmla="*/ 998607 w 1728541"/>
              <a:gd name="T65" fmla="*/ 4094211 h 5235724"/>
              <a:gd name="T66" fmla="*/ 1016655 w 1728541"/>
              <a:gd name="T67" fmla="*/ 4257979 h 5235724"/>
              <a:gd name="T68" fmla="*/ 1052754 w 1728541"/>
              <a:gd name="T69" fmla="*/ 4476337 h 5235724"/>
              <a:gd name="T70" fmla="*/ 1106902 w 1728541"/>
              <a:gd name="T71" fmla="*/ 5145058 h 523572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728541"/>
              <a:gd name="T109" fmla="*/ 0 h 5235724"/>
              <a:gd name="T110" fmla="*/ 1728541 w 1728541"/>
              <a:gd name="T111" fmla="*/ 5235724 h 523572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728541" h="5235724">
                <a:moveTo>
                  <a:pt x="8923" y="4995080"/>
                </a:moveTo>
                <a:cubicBezTo>
                  <a:pt x="40223" y="4901182"/>
                  <a:pt x="0" y="5012927"/>
                  <a:pt x="77162" y="4858603"/>
                </a:cubicBezTo>
                <a:cubicBezTo>
                  <a:pt x="87624" y="4837679"/>
                  <a:pt x="99208" y="4782313"/>
                  <a:pt x="104457" y="4763068"/>
                </a:cubicBezTo>
                <a:cubicBezTo>
                  <a:pt x="150801" y="4593139"/>
                  <a:pt x="107115" y="4738670"/>
                  <a:pt x="172696" y="4585647"/>
                </a:cubicBezTo>
                <a:cubicBezTo>
                  <a:pt x="188007" y="4549921"/>
                  <a:pt x="192883" y="4509328"/>
                  <a:pt x="213639" y="4476465"/>
                </a:cubicBezTo>
                <a:cubicBezTo>
                  <a:pt x="248165" y="4421798"/>
                  <a:pt x="304390" y="4382478"/>
                  <a:pt x="336469" y="4326340"/>
                </a:cubicBezTo>
                <a:cubicBezTo>
                  <a:pt x="399198" y="4216564"/>
                  <a:pt x="370715" y="4261323"/>
                  <a:pt x="418356" y="4189862"/>
                </a:cubicBezTo>
                <a:cubicBezTo>
                  <a:pt x="427454" y="4135271"/>
                  <a:pt x="432832" y="4079928"/>
                  <a:pt x="445651" y="4026089"/>
                </a:cubicBezTo>
                <a:cubicBezTo>
                  <a:pt x="455647" y="3984105"/>
                  <a:pt x="472947" y="3944202"/>
                  <a:pt x="486595" y="3903259"/>
                </a:cubicBezTo>
                <a:lnTo>
                  <a:pt x="500242" y="3862316"/>
                </a:lnTo>
                <a:cubicBezTo>
                  <a:pt x="495693" y="3812274"/>
                  <a:pt x="497123" y="3761324"/>
                  <a:pt x="486595" y="3712191"/>
                </a:cubicBezTo>
                <a:cubicBezTo>
                  <a:pt x="483158" y="3696152"/>
                  <a:pt x="460322" y="3687618"/>
                  <a:pt x="459299" y="3671247"/>
                </a:cubicBezTo>
                <a:cubicBezTo>
                  <a:pt x="455599" y="3612047"/>
                  <a:pt x="467577" y="3552897"/>
                  <a:pt x="472947" y="3493826"/>
                </a:cubicBezTo>
                <a:cubicBezTo>
                  <a:pt x="481225" y="3402763"/>
                  <a:pt x="491964" y="3311934"/>
                  <a:pt x="500242" y="3220871"/>
                </a:cubicBezTo>
                <a:cubicBezTo>
                  <a:pt x="505612" y="3161800"/>
                  <a:pt x="503812" y="3101903"/>
                  <a:pt x="513890" y="3043450"/>
                </a:cubicBezTo>
                <a:cubicBezTo>
                  <a:pt x="526638" y="2969513"/>
                  <a:pt x="550284" y="2897874"/>
                  <a:pt x="568481" y="2825086"/>
                </a:cubicBezTo>
                <a:cubicBezTo>
                  <a:pt x="573030" y="2784143"/>
                  <a:pt x="578030" y="2743247"/>
                  <a:pt x="582129" y="2702256"/>
                </a:cubicBezTo>
                <a:cubicBezTo>
                  <a:pt x="587129" y="2652257"/>
                  <a:pt x="589545" y="2601991"/>
                  <a:pt x="595777" y="2552131"/>
                </a:cubicBezTo>
                <a:cubicBezTo>
                  <a:pt x="608354" y="2451516"/>
                  <a:pt x="604502" y="2517229"/>
                  <a:pt x="623072" y="2442949"/>
                </a:cubicBezTo>
                <a:cubicBezTo>
                  <a:pt x="628698" y="2420445"/>
                  <a:pt x="632171" y="2397456"/>
                  <a:pt x="636720" y="2374710"/>
                </a:cubicBezTo>
                <a:cubicBezTo>
                  <a:pt x="635900" y="2358307"/>
                  <a:pt x="622860" y="2023289"/>
                  <a:pt x="609424" y="1951629"/>
                </a:cubicBezTo>
                <a:cubicBezTo>
                  <a:pt x="604909" y="1927550"/>
                  <a:pt x="591227" y="1906137"/>
                  <a:pt x="582129" y="1883391"/>
                </a:cubicBezTo>
                <a:cubicBezTo>
                  <a:pt x="591227" y="1737815"/>
                  <a:pt x="589891" y="1591209"/>
                  <a:pt x="609424" y="1446662"/>
                </a:cubicBezTo>
                <a:cubicBezTo>
                  <a:pt x="612976" y="1420374"/>
                  <a:pt x="640845" y="1403182"/>
                  <a:pt x="650368" y="1378423"/>
                </a:cubicBezTo>
                <a:cubicBezTo>
                  <a:pt x="663835" y="1343409"/>
                  <a:pt x="668565" y="1305635"/>
                  <a:pt x="677663" y="1269241"/>
                </a:cubicBezTo>
                <a:lnTo>
                  <a:pt x="691311" y="1214650"/>
                </a:lnTo>
                <a:cubicBezTo>
                  <a:pt x="695860" y="1196453"/>
                  <a:pt x="702306" y="1178628"/>
                  <a:pt x="704959" y="1160059"/>
                </a:cubicBezTo>
                <a:cubicBezTo>
                  <a:pt x="728615" y="994469"/>
                  <a:pt x="706517" y="1125755"/>
                  <a:pt x="732254" y="1009934"/>
                </a:cubicBezTo>
                <a:cubicBezTo>
                  <a:pt x="737286" y="987290"/>
                  <a:pt x="737287" y="963233"/>
                  <a:pt x="745902" y="941695"/>
                </a:cubicBezTo>
                <a:cubicBezTo>
                  <a:pt x="755754" y="917066"/>
                  <a:pt x="773197" y="896202"/>
                  <a:pt x="786845" y="873456"/>
                </a:cubicBezTo>
                <a:cubicBezTo>
                  <a:pt x="795944" y="837062"/>
                  <a:pt x="793332" y="795488"/>
                  <a:pt x="814141" y="764274"/>
                </a:cubicBezTo>
                <a:cubicBezTo>
                  <a:pt x="823239" y="750626"/>
                  <a:pt x="834774" y="738320"/>
                  <a:pt x="841436" y="723331"/>
                </a:cubicBezTo>
                <a:cubicBezTo>
                  <a:pt x="866623" y="666661"/>
                  <a:pt x="870704" y="631585"/>
                  <a:pt x="882380" y="573206"/>
                </a:cubicBezTo>
                <a:cubicBezTo>
                  <a:pt x="877831" y="559558"/>
                  <a:pt x="872684" y="546095"/>
                  <a:pt x="868732" y="532262"/>
                </a:cubicBezTo>
                <a:cubicBezTo>
                  <a:pt x="827726" y="388741"/>
                  <a:pt x="838315" y="297769"/>
                  <a:pt x="868732" y="109182"/>
                </a:cubicBezTo>
                <a:cubicBezTo>
                  <a:pt x="872719" y="84462"/>
                  <a:pt x="941557" y="42435"/>
                  <a:pt x="964266" y="27295"/>
                </a:cubicBezTo>
                <a:cubicBezTo>
                  <a:pt x="1000660" y="136475"/>
                  <a:pt x="964266" y="0"/>
                  <a:pt x="964266" y="109182"/>
                </a:cubicBezTo>
                <a:cubicBezTo>
                  <a:pt x="964266" y="186653"/>
                  <a:pt x="972394" y="263920"/>
                  <a:pt x="977914" y="341194"/>
                </a:cubicBezTo>
                <a:cubicBezTo>
                  <a:pt x="978777" y="353280"/>
                  <a:pt x="994505" y="550455"/>
                  <a:pt x="1005210" y="586853"/>
                </a:cubicBezTo>
                <a:cubicBezTo>
                  <a:pt x="1019035" y="633859"/>
                  <a:pt x="1044307" y="676848"/>
                  <a:pt x="1059801" y="723331"/>
                </a:cubicBezTo>
                <a:cubicBezTo>
                  <a:pt x="1064350" y="736979"/>
                  <a:pt x="1067015" y="751407"/>
                  <a:pt x="1073448" y="764274"/>
                </a:cubicBezTo>
                <a:cubicBezTo>
                  <a:pt x="1080784" y="778945"/>
                  <a:pt x="1091645" y="791570"/>
                  <a:pt x="1100744" y="805218"/>
                </a:cubicBezTo>
                <a:cubicBezTo>
                  <a:pt x="1105293" y="823415"/>
                  <a:pt x="1107806" y="842246"/>
                  <a:pt x="1114392" y="859809"/>
                </a:cubicBezTo>
                <a:cubicBezTo>
                  <a:pt x="1121535" y="878858"/>
                  <a:pt x="1133424" y="895809"/>
                  <a:pt x="1141687" y="914400"/>
                </a:cubicBezTo>
                <a:cubicBezTo>
                  <a:pt x="1151637" y="936787"/>
                  <a:pt x="1161236" y="959397"/>
                  <a:pt x="1168983" y="982638"/>
                </a:cubicBezTo>
                <a:cubicBezTo>
                  <a:pt x="1174914" y="1000432"/>
                  <a:pt x="1176044" y="1019666"/>
                  <a:pt x="1182630" y="1037229"/>
                </a:cubicBezTo>
                <a:cubicBezTo>
                  <a:pt x="1189774" y="1056279"/>
                  <a:pt x="1202370" y="1072931"/>
                  <a:pt x="1209926" y="1091821"/>
                </a:cubicBezTo>
                <a:cubicBezTo>
                  <a:pt x="1220612" y="1118535"/>
                  <a:pt x="1224354" y="1147973"/>
                  <a:pt x="1237221" y="1173707"/>
                </a:cubicBezTo>
                <a:cubicBezTo>
                  <a:pt x="1270951" y="1241165"/>
                  <a:pt x="1258083" y="1208997"/>
                  <a:pt x="1278165" y="1269241"/>
                </a:cubicBezTo>
                <a:cubicBezTo>
                  <a:pt x="1273616" y="1387522"/>
                  <a:pt x="1275566" y="1506232"/>
                  <a:pt x="1264517" y="1624083"/>
                </a:cubicBezTo>
                <a:cubicBezTo>
                  <a:pt x="1261831" y="1652730"/>
                  <a:pt x="1237221" y="1705970"/>
                  <a:pt x="1237221" y="1705970"/>
                </a:cubicBezTo>
                <a:cubicBezTo>
                  <a:pt x="1250869" y="1865194"/>
                  <a:pt x="1258820" y="2025009"/>
                  <a:pt x="1278165" y="2183641"/>
                </a:cubicBezTo>
                <a:cubicBezTo>
                  <a:pt x="1281648" y="2212201"/>
                  <a:pt x="1296362" y="2238232"/>
                  <a:pt x="1305460" y="2265528"/>
                </a:cubicBezTo>
                <a:cubicBezTo>
                  <a:pt x="1325540" y="2325768"/>
                  <a:pt x="1312677" y="2293609"/>
                  <a:pt x="1346404" y="2361062"/>
                </a:cubicBezTo>
                <a:cubicBezTo>
                  <a:pt x="1350953" y="2379259"/>
                  <a:pt x="1355982" y="2397343"/>
                  <a:pt x="1360051" y="2415653"/>
                </a:cubicBezTo>
                <a:cubicBezTo>
                  <a:pt x="1365083" y="2438297"/>
                  <a:pt x="1365554" y="2462172"/>
                  <a:pt x="1373699" y="2483892"/>
                </a:cubicBezTo>
                <a:cubicBezTo>
                  <a:pt x="1379458" y="2499250"/>
                  <a:pt x="1391896" y="2511187"/>
                  <a:pt x="1400995" y="2524835"/>
                </a:cubicBezTo>
                <a:cubicBezTo>
                  <a:pt x="1396446" y="2615820"/>
                  <a:pt x="1397407" y="2707249"/>
                  <a:pt x="1387347" y="2797791"/>
                </a:cubicBezTo>
                <a:cubicBezTo>
                  <a:pt x="1384744" y="2821218"/>
                  <a:pt x="1358081" y="2899235"/>
                  <a:pt x="1346404" y="2934268"/>
                </a:cubicBezTo>
                <a:cubicBezTo>
                  <a:pt x="1350953" y="3084393"/>
                  <a:pt x="1348532" y="3234892"/>
                  <a:pt x="1360051" y="3384644"/>
                </a:cubicBezTo>
                <a:cubicBezTo>
                  <a:pt x="1362258" y="3413331"/>
                  <a:pt x="1379079" y="3438972"/>
                  <a:pt x="1387347" y="3466531"/>
                </a:cubicBezTo>
                <a:cubicBezTo>
                  <a:pt x="1438777" y="3637963"/>
                  <a:pt x="1368762" y="3424420"/>
                  <a:pt x="1414642" y="3562065"/>
                </a:cubicBezTo>
                <a:cubicBezTo>
                  <a:pt x="1424866" y="3633634"/>
                  <a:pt x="1429313" y="3670050"/>
                  <a:pt x="1441938" y="3739486"/>
                </a:cubicBezTo>
                <a:cubicBezTo>
                  <a:pt x="1446088" y="3762309"/>
                  <a:pt x="1452059" y="3784798"/>
                  <a:pt x="1455586" y="3807725"/>
                </a:cubicBezTo>
                <a:cubicBezTo>
                  <a:pt x="1472360" y="3916760"/>
                  <a:pt x="1463433" y="3901556"/>
                  <a:pt x="1482881" y="3998794"/>
                </a:cubicBezTo>
                <a:cubicBezTo>
                  <a:pt x="1491450" y="4041636"/>
                  <a:pt x="1497169" y="4055305"/>
                  <a:pt x="1510177" y="4094328"/>
                </a:cubicBezTo>
                <a:cubicBezTo>
                  <a:pt x="1514726" y="4130722"/>
                  <a:pt x="1517794" y="4167332"/>
                  <a:pt x="1523824" y="4203510"/>
                </a:cubicBezTo>
                <a:cubicBezTo>
                  <a:pt x="1526908" y="4222012"/>
                  <a:pt x="1534388" y="4239599"/>
                  <a:pt x="1537472" y="4258101"/>
                </a:cubicBezTo>
                <a:cubicBezTo>
                  <a:pt x="1543502" y="4294279"/>
                  <a:pt x="1544559" y="4331197"/>
                  <a:pt x="1551120" y="4367283"/>
                </a:cubicBezTo>
                <a:cubicBezTo>
                  <a:pt x="1554952" y="4388360"/>
                  <a:pt x="1589334" y="4468279"/>
                  <a:pt x="1592063" y="4476465"/>
                </a:cubicBezTo>
                <a:cubicBezTo>
                  <a:pt x="1647188" y="4641841"/>
                  <a:pt x="1537232" y="4371268"/>
                  <a:pt x="1646654" y="4626591"/>
                </a:cubicBezTo>
                <a:cubicBezTo>
                  <a:pt x="1655753" y="4799463"/>
                  <a:pt x="1619208" y="4980978"/>
                  <a:pt x="1673950" y="5145206"/>
                </a:cubicBezTo>
                <a:cubicBezTo>
                  <a:pt x="1704122" y="5235724"/>
                  <a:pt x="1672473" y="5227092"/>
                  <a:pt x="1728541" y="5227092"/>
                </a:cubicBezTo>
              </a:path>
            </a:pathLst>
          </a:custGeom>
          <a:blipFill dpi="0" rotWithShape="0">
            <a:blip r:embed="rId5"/>
            <a:srcRect/>
            <a:tile tx="0" ty="0" sx="100000" sy="100000" flip="none" algn="tl"/>
          </a:blipFill>
          <a:ln w="9360">
            <a:solidFill>
              <a:srgbClr val="984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2" name="AutoShape 3"/>
          <p:cNvSpPr>
            <a:spLocks noChangeArrowheads="1"/>
          </p:cNvSpPr>
          <p:nvPr/>
        </p:nvSpPr>
        <p:spPr bwMode="auto">
          <a:xfrm>
            <a:off x="2084388" y="5637213"/>
            <a:ext cx="4233862" cy="1200150"/>
          </a:xfrm>
          <a:custGeom>
            <a:avLst/>
            <a:gdLst>
              <a:gd name="T0" fmla="*/ 1709124 w 4234023"/>
              <a:gd name="T1" fmla="*/ 54552 h 1201003"/>
              <a:gd name="T2" fmla="*/ 1586299 w 4234023"/>
              <a:gd name="T3" fmla="*/ 204572 h 1201003"/>
              <a:gd name="T4" fmla="*/ 1477121 w 4234023"/>
              <a:gd name="T5" fmla="*/ 272762 h 1201003"/>
              <a:gd name="T6" fmla="*/ 1381589 w 4234023"/>
              <a:gd name="T7" fmla="*/ 340952 h 1201003"/>
              <a:gd name="T8" fmla="*/ 1176881 w 4234023"/>
              <a:gd name="T9" fmla="*/ 504609 h 1201003"/>
              <a:gd name="T10" fmla="*/ 1040408 w 4234023"/>
              <a:gd name="T11" fmla="*/ 613714 h 1201003"/>
              <a:gd name="T12" fmla="*/ 917583 w 4234023"/>
              <a:gd name="T13" fmla="*/ 722818 h 1201003"/>
              <a:gd name="T14" fmla="*/ 699227 w 4234023"/>
              <a:gd name="T15" fmla="*/ 804646 h 1201003"/>
              <a:gd name="T16" fmla="*/ 576401 w 4234023"/>
              <a:gd name="T17" fmla="*/ 859198 h 1201003"/>
              <a:gd name="T18" fmla="*/ 276163 w 4234023"/>
              <a:gd name="T19" fmla="*/ 886475 h 1201003"/>
              <a:gd name="T20" fmla="*/ 153337 w 4234023"/>
              <a:gd name="T21" fmla="*/ 981941 h 1201003"/>
              <a:gd name="T22" fmla="*/ 30512 w 4234023"/>
              <a:gd name="T23" fmla="*/ 1022855 h 1201003"/>
              <a:gd name="T24" fmla="*/ 44159 w 4234023"/>
              <a:gd name="T25" fmla="*/ 1091046 h 1201003"/>
              <a:gd name="T26" fmla="*/ 876641 w 4234023"/>
              <a:gd name="T27" fmla="*/ 1050132 h 1201003"/>
              <a:gd name="T28" fmla="*/ 972173 w 4234023"/>
              <a:gd name="T29" fmla="*/ 981941 h 1201003"/>
              <a:gd name="T30" fmla="*/ 1054056 w 4234023"/>
              <a:gd name="T31" fmla="*/ 859198 h 1201003"/>
              <a:gd name="T32" fmla="*/ 1245117 w 4234023"/>
              <a:gd name="T33" fmla="*/ 750094 h 1201003"/>
              <a:gd name="T34" fmla="*/ 1477121 w 4234023"/>
              <a:gd name="T35" fmla="*/ 722818 h 1201003"/>
              <a:gd name="T36" fmla="*/ 1613593 w 4234023"/>
              <a:gd name="T37" fmla="*/ 695542 h 1201003"/>
              <a:gd name="T38" fmla="*/ 1736418 w 4234023"/>
              <a:gd name="T39" fmla="*/ 572799 h 1201003"/>
              <a:gd name="T40" fmla="*/ 2023010 w 4234023"/>
              <a:gd name="T41" fmla="*/ 463694 h 1201003"/>
              <a:gd name="T42" fmla="*/ 2091246 w 4234023"/>
              <a:gd name="T43" fmla="*/ 368228 h 1201003"/>
              <a:gd name="T44" fmla="*/ 2118541 w 4234023"/>
              <a:gd name="T45" fmla="*/ 368228 h 1201003"/>
              <a:gd name="T46" fmla="*/ 2118541 w 4234023"/>
              <a:gd name="T47" fmla="*/ 736456 h 1201003"/>
              <a:gd name="T48" fmla="*/ 2023010 w 4234023"/>
              <a:gd name="T49" fmla="*/ 886475 h 1201003"/>
              <a:gd name="T50" fmla="*/ 1982069 w 4234023"/>
              <a:gd name="T51" fmla="*/ 981941 h 1201003"/>
              <a:gd name="T52" fmla="*/ 1831948 w 4234023"/>
              <a:gd name="T53" fmla="*/ 1091046 h 1201003"/>
              <a:gd name="T54" fmla="*/ 1845596 w 4234023"/>
              <a:gd name="T55" fmla="*/ 1145598 h 1201003"/>
              <a:gd name="T56" fmla="*/ 1982069 w 4234023"/>
              <a:gd name="T57" fmla="*/ 1091046 h 1201003"/>
              <a:gd name="T58" fmla="*/ 2214071 w 4234023"/>
              <a:gd name="T59" fmla="*/ 981941 h 1201003"/>
              <a:gd name="T60" fmla="*/ 2323249 w 4234023"/>
              <a:gd name="T61" fmla="*/ 804646 h 1201003"/>
              <a:gd name="T62" fmla="*/ 2295954 w 4234023"/>
              <a:gd name="T63" fmla="*/ 654628 h 1201003"/>
              <a:gd name="T64" fmla="*/ 2282309 w 4234023"/>
              <a:gd name="T65" fmla="*/ 490971 h 1201003"/>
              <a:gd name="T66" fmla="*/ 2323249 w 4234023"/>
              <a:gd name="T67" fmla="*/ 300038 h 1201003"/>
              <a:gd name="T68" fmla="*/ 2446075 w 4234023"/>
              <a:gd name="T69" fmla="*/ 409142 h 1201003"/>
              <a:gd name="T70" fmla="*/ 2487017 w 4234023"/>
              <a:gd name="T71" fmla="*/ 545523 h 1201003"/>
              <a:gd name="T72" fmla="*/ 2555252 w 4234023"/>
              <a:gd name="T73" fmla="*/ 654628 h 1201003"/>
              <a:gd name="T74" fmla="*/ 2596195 w 4234023"/>
              <a:gd name="T75" fmla="*/ 777370 h 1201003"/>
              <a:gd name="T76" fmla="*/ 2678078 w 4234023"/>
              <a:gd name="T77" fmla="*/ 913750 h 1201003"/>
              <a:gd name="T78" fmla="*/ 2732668 w 4234023"/>
              <a:gd name="T79" fmla="*/ 981941 h 1201003"/>
              <a:gd name="T80" fmla="*/ 2814551 w 4234023"/>
              <a:gd name="T81" fmla="*/ 1145598 h 1201003"/>
              <a:gd name="T82" fmla="*/ 2869139 w 4234023"/>
              <a:gd name="T83" fmla="*/ 1200150 h 1201003"/>
              <a:gd name="T84" fmla="*/ 2910081 w 4234023"/>
              <a:gd name="T85" fmla="*/ 927389 h 1201003"/>
              <a:gd name="T86" fmla="*/ 2814551 w 4234023"/>
              <a:gd name="T87" fmla="*/ 763732 h 1201003"/>
              <a:gd name="T88" fmla="*/ 2746313 w 4234023"/>
              <a:gd name="T89" fmla="*/ 627351 h 1201003"/>
              <a:gd name="T90" fmla="*/ 2746313 w 4234023"/>
              <a:gd name="T91" fmla="*/ 354590 h 1201003"/>
              <a:gd name="T92" fmla="*/ 2828198 w 4234023"/>
              <a:gd name="T93" fmla="*/ 450056 h 1201003"/>
              <a:gd name="T94" fmla="*/ 2937376 w 4234023"/>
              <a:gd name="T95" fmla="*/ 518247 h 1201003"/>
              <a:gd name="T96" fmla="*/ 3032906 w 4234023"/>
              <a:gd name="T97" fmla="*/ 600075 h 1201003"/>
              <a:gd name="T98" fmla="*/ 3155732 w 4234023"/>
              <a:gd name="T99" fmla="*/ 722818 h 1201003"/>
              <a:gd name="T100" fmla="*/ 3210320 w 4234023"/>
              <a:gd name="T101" fmla="*/ 804646 h 1201003"/>
              <a:gd name="T102" fmla="*/ 3264910 w 4234023"/>
              <a:gd name="T103" fmla="*/ 886475 h 1201003"/>
              <a:gd name="T104" fmla="*/ 3360440 w 4234023"/>
              <a:gd name="T105" fmla="*/ 968303 h 1201003"/>
              <a:gd name="T106" fmla="*/ 3742564 w 4234023"/>
              <a:gd name="T107" fmla="*/ 1050132 h 1201003"/>
              <a:gd name="T108" fmla="*/ 3879036 w 4234023"/>
              <a:gd name="T109" fmla="*/ 1077408 h 1201003"/>
              <a:gd name="T110" fmla="*/ 4233862 w 4234023"/>
              <a:gd name="T111" fmla="*/ 1050132 h 1201003"/>
              <a:gd name="T112" fmla="*/ 4070097 w 4234023"/>
              <a:gd name="T113" fmla="*/ 968303 h 1201003"/>
              <a:gd name="T114" fmla="*/ 3674326 w 4234023"/>
              <a:gd name="T115" fmla="*/ 818284 h 1201003"/>
              <a:gd name="T116" fmla="*/ 3537855 w 4234023"/>
              <a:gd name="T117" fmla="*/ 695542 h 1201003"/>
              <a:gd name="T118" fmla="*/ 3319498 w 4234023"/>
              <a:gd name="T119" fmla="*/ 559162 h 1201003"/>
              <a:gd name="T120" fmla="*/ 3169379 w 4234023"/>
              <a:gd name="T121" fmla="*/ 422780 h 1201003"/>
              <a:gd name="T122" fmla="*/ 2991964 w 4234023"/>
              <a:gd name="T123" fmla="*/ 313676 h 1201003"/>
              <a:gd name="T124" fmla="*/ 2896434 w 4234023"/>
              <a:gd name="T125" fmla="*/ 231847 h 12010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234023"/>
              <a:gd name="T190" fmla="*/ 0 h 1201003"/>
              <a:gd name="T191" fmla="*/ 4234023 w 4234023"/>
              <a:gd name="T192" fmla="*/ 1201003 h 12010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234023" h="1201003">
                <a:moveTo>
                  <a:pt x="1791074" y="0"/>
                </a:moveTo>
                <a:lnTo>
                  <a:pt x="1709188" y="54591"/>
                </a:lnTo>
                <a:lnTo>
                  <a:pt x="1668244" y="81887"/>
                </a:lnTo>
                <a:cubicBezTo>
                  <a:pt x="1633798" y="150780"/>
                  <a:pt x="1645245" y="137418"/>
                  <a:pt x="1586358" y="204717"/>
                </a:cubicBezTo>
                <a:cubicBezTo>
                  <a:pt x="1573648" y="219242"/>
                  <a:pt x="1561781" y="235430"/>
                  <a:pt x="1545414" y="245660"/>
                </a:cubicBezTo>
                <a:cubicBezTo>
                  <a:pt x="1524640" y="258644"/>
                  <a:pt x="1499922" y="263857"/>
                  <a:pt x="1477176" y="272956"/>
                </a:cubicBezTo>
                <a:cubicBezTo>
                  <a:pt x="1463528" y="291153"/>
                  <a:pt x="1454742" y="314326"/>
                  <a:pt x="1436232" y="327547"/>
                </a:cubicBezTo>
                <a:cubicBezTo>
                  <a:pt x="1420969" y="338449"/>
                  <a:pt x="1398781" y="333576"/>
                  <a:pt x="1381641" y="341194"/>
                </a:cubicBezTo>
                <a:cubicBezTo>
                  <a:pt x="1379647" y="342080"/>
                  <a:pt x="1285815" y="397413"/>
                  <a:pt x="1272459" y="409433"/>
                </a:cubicBezTo>
                <a:cubicBezTo>
                  <a:pt x="1238984" y="439560"/>
                  <a:pt x="1203946" y="468940"/>
                  <a:pt x="1176925" y="504968"/>
                </a:cubicBezTo>
                <a:cubicBezTo>
                  <a:pt x="1163277" y="523165"/>
                  <a:pt x="1152066" y="543475"/>
                  <a:pt x="1135982" y="559559"/>
                </a:cubicBezTo>
                <a:cubicBezTo>
                  <a:pt x="1116694" y="578846"/>
                  <a:pt x="1061851" y="603448"/>
                  <a:pt x="1040447" y="614150"/>
                </a:cubicBezTo>
                <a:cubicBezTo>
                  <a:pt x="1002754" y="670690"/>
                  <a:pt x="1023196" y="649868"/>
                  <a:pt x="958561" y="696036"/>
                </a:cubicBezTo>
                <a:cubicBezTo>
                  <a:pt x="945213" y="705570"/>
                  <a:pt x="933328" y="718619"/>
                  <a:pt x="917617" y="723332"/>
                </a:cubicBezTo>
                <a:cubicBezTo>
                  <a:pt x="886806" y="732575"/>
                  <a:pt x="853928" y="732430"/>
                  <a:pt x="822083" y="736979"/>
                </a:cubicBezTo>
                <a:cubicBezTo>
                  <a:pt x="778939" y="762866"/>
                  <a:pt x="744944" y="785636"/>
                  <a:pt x="699253" y="805218"/>
                </a:cubicBezTo>
                <a:cubicBezTo>
                  <a:pt x="686030" y="810885"/>
                  <a:pt x="671177" y="812432"/>
                  <a:pt x="658310" y="818866"/>
                </a:cubicBezTo>
                <a:cubicBezTo>
                  <a:pt x="621502" y="837271"/>
                  <a:pt x="618803" y="855773"/>
                  <a:pt x="576423" y="859809"/>
                </a:cubicBezTo>
                <a:cubicBezTo>
                  <a:pt x="494780" y="867584"/>
                  <a:pt x="412650" y="868908"/>
                  <a:pt x="330764" y="873457"/>
                </a:cubicBezTo>
                <a:cubicBezTo>
                  <a:pt x="312567" y="878006"/>
                  <a:pt x="294566" y="883426"/>
                  <a:pt x="276173" y="887105"/>
                </a:cubicBezTo>
                <a:cubicBezTo>
                  <a:pt x="249038" y="892532"/>
                  <a:pt x="219037" y="888378"/>
                  <a:pt x="194286" y="900753"/>
                </a:cubicBezTo>
                <a:cubicBezTo>
                  <a:pt x="94569" y="950612"/>
                  <a:pt x="228698" y="928814"/>
                  <a:pt x="153343" y="982639"/>
                </a:cubicBezTo>
                <a:cubicBezTo>
                  <a:pt x="129930" y="999362"/>
                  <a:pt x="98752" y="1000837"/>
                  <a:pt x="71456" y="1009935"/>
                </a:cubicBezTo>
                <a:lnTo>
                  <a:pt x="30513" y="1023582"/>
                </a:lnTo>
                <a:cubicBezTo>
                  <a:pt x="21414" y="1037230"/>
                  <a:pt x="0" y="1048442"/>
                  <a:pt x="3217" y="1064526"/>
                </a:cubicBezTo>
                <a:cubicBezTo>
                  <a:pt x="6434" y="1080610"/>
                  <a:pt x="27777" y="1091041"/>
                  <a:pt x="44161" y="1091821"/>
                </a:cubicBezTo>
                <a:lnTo>
                  <a:pt x="289820" y="1078174"/>
                </a:lnTo>
                <a:cubicBezTo>
                  <a:pt x="515984" y="1002786"/>
                  <a:pt x="157784" y="1117751"/>
                  <a:pt x="876674" y="1050878"/>
                </a:cubicBezTo>
                <a:cubicBezTo>
                  <a:pt x="895892" y="1049090"/>
                  <a:pt x="901911" y="1021153"/>
                  <a:pt x="917617" y="1009935"/>
                </a:cubicBezTo>
                <a:cubicBezTo>
                  <a:pt x="934173" y="998110"/>
                  <a:pt x="954012" y="991738"/>
                  <a:pt x="972209" y="982639"/>
                </a:cubicBezTo>
                <a:cubicBezTo>
                  <a:pt x="976758" y="964442"/>
                  <a:pt x="978467" y="945288"/>
                  <a:pt x="985856" y="928048"/>
                </a:cubicBezTo>
                <a:cubicBezTo>
                  <a:pt x="1005122" y="883093"/>
                  <a:pt x="1016633" y="886568"/>
                  <a:pt x="1054095" y="859809"/>
                </a:cubicBezTo>
                <a:cubicBezTo>
                  <a:pt x="1184570" y="766612"/>
                  <a:pt x="1035026" y="864857"/>
                  <a:pt x="1163277" y="791571"/>
                </a:cubicBezTo>
                <a:cubicBezTo>
                  <a:pt x="1199318" y="770976"/>
                  <a:pt x="1203458" y="756585"/>
                  <a:pt x="1245164" y="750627"/>
                </a:cubicBezTo>
                <a:cubicBezTo>
                  <a:pt x="1294907" y="743521"/>
                  <a:pt x="1345385" y="742850"/>
                  <a:pt x="1395289" y="736979"/>
                </a:cubicBezTo>
                <a:cubicBezTo>
                  <a:pt x="1422772" y="733746"/>
                  <a:pt x="1449880" y="727881"/>
                  <a:pt x="1477176" y="723332"/>
                </a:cubicBezTo>
                <a:cubicBezTo>
                  <a:pt x="1490824" y="718783"/>
                  <a:pt x="1504012" y="712505"/>
                  <a:pt x="1518119" y="709684"/>
                </a:cubicBezTo>
                <a:cubicBezTo>
                  <a:pt x="1549662" y="703375"/>
                  <a:pt x="1582842" y="705279"/>
                  <a:pt x="1613653" y="696036"/>
                </a:cubicBezTo>
                <a:cubicBezTo>
                  <a:pt x="1641516" y="687677"/>
                  <a:pt x="1697116" y="628235"/>
                  <a:pt x="1709188" y="614150"/>
                </a:cubicBezTo>
                <a:cubicBezTo>
                  <a:pt x="1719863" y="601696"/>
                  <a:pt x="1722574" y="581899"/>
                  <a:pt x="1736483" y="573206"/>
                </a:cubicBezTo>
                <a:cubicBezTo>
                  <a:pt x="1782125" y="544680"/>
                  <a:pt x="1850096" y="543410"/>
                  <a:pt x="1900256" y="532263"/>
                </a:cubicBezTo>
                <a:cubicBezTo>
                  <a:pt x="1940419" y="523338"/>
                  <a:pt x="2001976" y="492171"/>
                  <a:pt x="2023086" y="464024"/>
                </a:cubicBezTo>
                <a:cubicBezTo>
                  <a:pt x="2036734" y="445827"/>
                  <a:pt x="2050808" y="427942"/>
                  <a:pt x="2064029" y="409433"/>
                </a:cubicBezTo>
                <a:cubicBezTo>
                  <a:pt x="2073563" y="396086"/>
                  <a:pt x="2083989" y="383161"/>
                  <a:pt x="2091325" y="368490"/>
                </a:cubicBezTo>
                <a:cubicBezTo>
                  <a:pt x="2097759" y="355623"/>
                  <a:pt x="2100424" y="341195"/>
                  <a:pt x="2104973" y="327547"/>
                </a:cubicBezTo>
                <a:cubicBezTo>
                  <a:pt x="2109522" y="341195"/>
                  <a:pt x="2119922" y="354163"/>
                  <a:pt x="2118620" y="368490"/>
                </a:cubicBezTo>
                <a:cubicBezTo>
                  <a:pt x="2115224" y="405850"/>
                  <a:pt x="2091325" y="477672"/>
                  <a:pt x="2091325" y="477672"/>
                </a:cubicBezTo>
                <a:cubicBezTo>
                  <a:pt x="2100423" y="564108"/>
                  <a:pt x="2114673" y="650155"/>
                  <a:pt x="2118620" y="736979"/>
                </a:cubicBezTo>
                <a:cubicBezTo>
                  <a:pt x="2119273" y="751350"/>
                  <a:pt x="2112697" y="765786"/>
                  <a:pt x="2104973" y="777923"/>
                </a:cubicBezTo>
                <a:cubicBezTo>
                  <a:pt x="2080549" y="816303"/>
                  <a:pt x="2043431" y="846415"/>
                  <a:pt x="2023086" y="887105"/>
                </a:cubicBezTo>
                <a:cubicBezTo>
                  <a:pt x="2013988" y="905302"/>
                  <a:pt x="2003805" y="922996"/>
                  <a:pt x="1995791" y="941696"/>
                </a:cubicBezTo>
                <a:cubicBezTo>
                  <a:pt x="1990124" y="954919"/>
                  <a:pt x="1988577" y="969772"/>
                  <a:pt x="1982143" y="982639"/>
                </a:cubicBezTo>
                <a:cubicBezTo>
                  <a:pt x="1949167" y="1048590"/>
                  <a:pt x="1968391" y="1006959"/>
                  <a:pt x="1913904" y="1037230"/>
                </a:cubicBezTo>
                <a:cubicBezTo>
                  <a:pt x="1885227" y="1053162"/>
                  <a:pt x="1832017" y="1091821"/>
                  <a:pt x="1832017" y="1091821"/>
                </a:cubicBezTo>
                <a:cubicBezTo>
                  <a:pt x="1822919" y="1105469"/>
                  <a:pt x="1800744" y="1116852"/>
                  <a:pt x="1804722" y="1132765"/>
                </a:cubicBezTo>
                <a:cubicBezTo>
                  <a:pt x="1808211" y="1146721"/>
                  <a:pt x="1831279" y="1146412"/>
                  <a:pt x="1845665" y="1146412"/>
                </a:cubicBezTo>
                <a:cubicBezTo>
                  <a:pt x="1862805" y="1146412"/>
                  <a:pt x="1921891" y="1125553"/>
                  <a:pt x="1941200" y="1119117"/>
                </a:cubicBezTo>
                <a:cubicBezTo>
                  <a:pt x="1954848" y="1110018"/>
                  <a:pt x="1967472" y="1099156"/>
                  <a:pt x="1982143" y="1091821"/>
                </a:cubicBezTo>
                <a:cubicBezTo>
                  <a:pt x="2041057" y="1062364"/>
                  <a:pt x="2166661" y="1067130"/>
                  <a:pt x="2200507" y="1064526"/>
                </a:cubicBezTo>
                <a:cubicBezTo>
                  <a:pt x="2205056" y="1037230"/>
                  <a:pt x="2209947" y="1009989"/>
                  <a:pt x="2214155" y="982639"/>
                </a:cubicBezTo>
                <a:cubicBezTo>
                  <a:pt x="2219046" y="950845"/>
                  <a:pt x="2215856" y="916972"/>
                  <a:pt x="2227803" y="887105"/>
                </a:cubicBezTo>
                <a:cubicBezTo>
                  <a:pt x="2235949" y="866739"/>
                  <a:pt x="2310913" y="814536"/>
                  <a:pt x="2323337" y="805218"/>
                </a:cubicBezTo>
                <a:cubicBezTo>
                  <a:pt x="2327886" y="782472"/>
                  <a:pt x="2336985" y="760176"/>
                  <a:pt x="2336985" y="736979"/>
                </a:cubicBezTo>
                <a:cubicBezTo>
                  <a:pt x="2336985" y="708727"/>
                  <a:pt x="2309842" y="675793"/>
                  <a:pt x="2296041" y="655093"/>
                </a:cubicBezTo>
                <a:cubicBezTo>
                  <a:pt x="2285273" y="622786"/>
                  <a:pt x="2268746" y="578846"/>
                  <a:pt x="2268746" y="545911"/>
                </a:cubicBezTo>
                <a:cubicBezTo>
                  <a:pt x="2268746" y="527154"/>
                  <a:pt x="2277845" y="509517"/>
                  <a:pt x="2282394" y="491320"/>
                </a:cubicBezTo>
                <a:cubicBezTo>
                  <a:pt x="2286943" y="441278"/>
                  <a:pt x="2285513" y="390327"/>
                  <a:pt x="2296041" y="341194"/>
                </a:cubicBezTo>
                <a:cubicBezTo>
                  <a:pt x="2299478" y="325156"/>
                  <a:pt x="2307776" y="305438"/>
                  <a:pt x="2323337" y="300251"/>
                </a:cubicBezTo>
                <a:cubicBezTo>
                  <a:pt x="2341132" y="294320"/>
                  <a:pt x="2359731" y="309350"/>
                  <a:pt x="2377928" y="313899"/>
                </a:cubicBezTo>
                <a:cubicBezTo>
                  <a:pt x="2383424" y="321226"/>
                  <a:pt x="2438912" y="393109"/>
                  <a:pt x="2446167" y="409433"/>
                </a:cubicBezTo>
                <a:cubicBezTo>
                  <a:pt x="2457852" y="435725"/>
                  <a:pt x="2466484" y="463407"/>
                  <a:pt x="2473462" y="491320"/>
                </a:cubicBezTo>
                <a:cubicBezTo>
                  <a:pt x="2478011" y="509517"/>
                  <a:pt x="2479721" y="528671"/>
                  <a:pt x="2487110" y="545911"/>
                </a:cubicBezTo>
                <a:cubicBezTo>
                  <a:pt x="2493571" y="560987"/>
                  <a:pt x="2505713" y="572945"/>
                  <a:pt x="2514406" y="586854"/>
                </a:cubicBezTo>
                <a:cubicBezTo>
                  <a:pt x="2528465" y="609348"/>
                  <a:pt x="2544372" y="630944"/>
                  <a:pt x="2555349" y="655093"/>
                </a:cubicBezTo>
                <a:cubicBezTo>
                  <a:pt x="2567255" y="681286"/>
                  <a:pt x="2573546" y="709684"/>
                  <a:pt x="2582644" y="736979"/>
                </a:cubicBezTo>
                <a:cubicBezTo>
                  <a:pt x="2587193" y="750627"/>
                  <a:pt x="2588312" y="765953"/>
                  <a:pt x="2596292" y="777923"/>
                </a:cubicBezTo>
                <a:cubicBezTo>
                  <a:pt x="2605391" y="791571"/>
                  <a:pt x="2615450" y="804625"/>
                  <a:pt x="2623588" y="818866"/>
                </a:cubicBezTo>
                <a:cubicBezTo>
                  <a:pt x="2637863" y="843847"/>
                  <a:pt x="2656009" y="892230"/>
                  <a:pt x="2678179" y="914400"/>
                </a:cubicBezTo>
                <a:cubicBezTo>
                  <a:pt x="2689777" y="925998"/>
                  <a:pt x="2705474" y="932597"/>
                  <a:pt x="2719122" y="941696"/>
                </a:cubicBezTo>
                <a:cubicBezTo>
                  <a:pt x="2723671" y="955344"/>
                  <a:pt x="2725784" y="970063"/>
                  <a:pt x="2732770" y="982639"/>
                </a:cubicBezTo>
                <a:cubicBezTo>
                  <a:pt x="2748702" y="1011316"/>
                  <a:pt x="2776987" y="1033404"/>
                  <a:pt x="2787361" y="1064526"/>
                </a:cubicBezTo>
                <a:lnTo>
                  <a:pt x="2814656" y="1146412"/>
                </a:lnTo>
                <a:cubicBezTo>
                  <a:pt x="2819205" y="1160060"/>
                  <a:pt x="2814656" y="1182807"/>
                  <a:pt x="2828304" y="1187356"/>
                </a:cubicBezTo>
                <a:lnTo>
                  <a:pt x="2869247" y="1201003"/>
                </a:lnTo>
                <a:cubicBezTo>
                  <a:pt x="2882895" y="1187355"/>
                  <a:pt x="2900615" y="1176818"/>
                  <a:pt x="2910191" y="1160060"/>
                </a:cubicBezTo>
                <a:cubicBezTo>
                  <a:pt x="2941965" y="1104456"/>
                  <a:pt x="2913445" y="945402"/>
                  <a:pt x="2910191" y="928048"/>
                </a:cubicBezTo>
                <a:cubicBezTo>
                  <a:pt x="2907168" y="911926"/>
                  <a:pt x="2891588" y="901014"/>
                  <a:pt x="2882895" y="887105"/>
                </a:cubicBezTo>
                <a:cubicBezTo>
                  <a:pt x="2840057" y="818564"/>
                  <a:pt x="2847241" y="829443"/>
                  <a:pt x="2814656" y="764275"/>
                </a:cubicBezTo>
                <a:cubicBezTo>
                  <a:pt x="2810107" y="746078"/>
                  <a:pt x="2809397" y="726461"/>
                  <a:pt x="2801009" y="709684"/>
                </a:cubicBezTo>
                <a:cubicBezTo>
                  <a:pt x="2786338" y="680342"/>
                  <a:pt x="2746417" y="627797"/>
                  <a:pt x="2746417" y="627797"/>
                </a:cubicBezTo>
                <a:cubicBezTo>
                  <a:pt x="2741868" y="609600"/>
                  <a:pt x="2732770" y="591963"/>
                  <a:pt x="2732770" y="573206"/>
                </a:cubicBezTo>
                <a:cubicBezTo>
                  <a:pt x="2732770" y="500276"/>
                  <a:pt x="2724969" y="424547"/>
                  <a:pt x="2746417" y="354842"/>
                </a:cubicBezTo>
                <a:cubicBezTo>
                  <a:pt x="2752093" y="336395"/>
                  <a:pt x="2774800" y="381131"/>
                  <a:pt x="2787361" y="395785"/>
                </a:cubicBezTo>
                <a:cubicBezTo>
                  <a:pt x="2802164" y="413055"/>
                  <a:pt x="2811034" y="435573"/>
                  <a:pt x="2828304" y="450376"/>
                </a:cubicBezTo>
                <a:cubicBezTo>
                  <a:pt x="2843751" y="463616"/>
                  <a:pt x="2865643" y="466889"/>
                  <a:pt x="2882895" y="477672"/>
                </a:cubicBezTo>
                <a:cubicBezTo>
                  <a:pt x="2902184" y="489727"/>
                  <a:pt x="2920368" y="503637"/>
                  <a:pt x="2937486" y="518615"/>
                </a:cubicBezTo>
                <a:cubicBezTo>
                  <a:pt x="2956853" y="535561"/>
                  <a:pt x="2972538" y="556458"/>
                  <a:pt x="2992077" y="573206"/>
                </a:cubicBezTo>
                <a:cubicBezTo>
                  <a:pt x="3004531" y="583881"/>
                  <a:pt x="3021422" y="588904"/>
                  <a:pt x="3033020" y="600502"/>
                </a:cubicBezTo>
                <a:cubicBezTo>
                  <a:pt x="3121602" y="689084"/>
                  <a:pt x="3021929" y="629076"/>
                  <a:pt x="3128555" y="682388"/>
                </a:cubicBezTo>
                <a:cubicBezTo>
                  <a:pt x="3137653" y="696036"/>
                  <a:pt x="3145349" y="710731"/>
                  <a:pt x="3155850" y="723332"/>
                </a:cubicBezTo>
                <a:cubicBezTo>
                  <a:pt x="3168206" y="738159"/>
                  <a:pt x="3186088" y="748216"/>
                  <a:pt x="3196794" y="764275"/>
                </a:cubicBezTo>
                <a:cubicBezTo>
                  <a:pt x="3204774" y="776245"/>
                  <a:pt x="3206489" y="791386"/>
                  <a:pt x="3210441" y="805218"/>
                </a:cubicBezTo>
                <a:cubicBezTo>
                  <a:pt x="3215594" y="823253"/>
                  <a:pt x="3213684" y="844202"/>
                  <a:pt x="3224089" y="859809"/>
                </a:cubicBezTo>
                <a:cubicBezTo>
                  <a:pt x="3233187" y="873457"/>
                  <a:pt x="3251384" y="878006"/>
                  <a:pt x="3265032" y="887105"/>
                </a:cubicBezTo>
                <a:cubicBezTo>
                  <a:pt x="3269581" y="900753"/>
                  <a:pt x="3269693" y="916814"/>
                  <a:pt x="3278680" y="928048"/>
                </a:cubicBezTo>
                <a:cubicBezTo>
                  <a:pt x="3297923" y="952102"/>
                  <a:pt x="3333593" y="960000"/>
                  <a:pt x="3360567" y="968991"/>
                </a:cubicBezTo>
                <a:cubicBezTo>
                  <a:pt x="3453700" y="1062126"/>
                  <a:pt x="3368677" y="995076"/>
                  <a:pt x="3606226" y="1023582"/>
                </a:cubicBezTo>
                <a:cubicBezTo>
                  <a:pt x="3652289" y="1029110"/>
                  <a:pt x="3696942" y="1043251"/>
                  <a:pt x="3742704" y="1050878"/>
                </a:cubicBezTo>
                <a:cubicBezTo>
                  <a:pt x="3770000" y="1055427"/>
                  <a:pt x="3797456" y="1059099"/>
                  <a:pt x="3824591" y="1064526"/>
                </a:cubicBezTo>
                <a:cubicBezTo>
                  <a:pt x="3842984" y="1068205"/>
                  <a:pt x="3860643" y="1075322"/>
                  <a:pt x="3879182" y="1078174"/>
                </a:cubicBezTo>
                <a:cubicBezTo>
                  <a:pt x="3919898" y="1084438"/>
                  <a:pt x="3961068" y="1087272"/>
                  <a:pt x="4002011" y="1091821"/>
                </a:cubicBezTo>
                <a:cubicBezTo>
                  <a:pt x="4207321" y="1062492"/>
                  <a:pt x="4132045" y="1084871"/>
                  <a:pt x="4234023" y="1050878"/>
                </a:cubicBezTo>
                <a:cubicBezTo>
                  <a:pt x="4181630" y="1037779"/>
                  <a:pt x="4172417" y="1039670"/>
                  <a:pt x="4124841" y="1009935"/>
                </a:cubicBezTo>
                <a:cubicBezTo>
                  <a:pt x="4105552" y="997879"/>
                  <a:pt x="4090595" y="979164"/>
                  <a:pt x="4070250" y="968991"/>
                </a:cubicBezTo>
                <a:cubicBezTo>
                  <a:pt x="3983193" y="925462"/>
                  <a:pt x="3894107" y="934963"/>
                  <a:pt x="3797295" y="928048"/>
                </a:cubicBezTo>
                <a:cubicBezTo>
                  <a:pt x="3704156" y="881479"/>
                  <a:pt x="3767548" y="922292"/>
                  <a:pt x="3674465" y="818866"/>
                </a:cubicBezTo>
                <a:cubicBezTo>
                  <a:pt x="3576055" y="709522"/>
                  <a:pt x="3661823" y="806056"/>
                  <a:pt x="3578931" y="736979"/>
                </a:cubicBezTo>
                <a:cubicBezTo>
                  <a:pt x="3564104" y="724623"/>
                  <a:pt x="3552642" y="708597"/>
                  <a:pt x="3537988" y="696036"/>
                </a:cubicBezTo>
                <a:cubicBezTo>
                  <a:pt x="3476867" y="643647"/>
                  <a:pt x="3495025" y="664585"/>
                  <a:pt x="3428806" y="627797"/>
                </a:cubicBezTo>
                <a:cubicBezTo>
                  <a:pt x="3409000" y="616794"/>
                  <a:pt x="3343993" y="577836"/>
                  <a:pt x="3319623" y="559559"/>
                </a:cubicBezTo>
                <a:cubicBezTo>
                  <a:pt x="3278128" y="528437"/>
                  <a:pt x="3225566" y="507182"/>
                  <a:pt x="3196794" y="464024"/>
                </a:cubicBezTo>
                <a:cubicBezTo>
                  <a:pt x="3187695" y="450376"/>
                  <a:pt x="3181096" y="434679"/>
                  <a:pt x="3169498" y="423081"/>
                </a:cubicBezTo>
                <a:cubicBezTo>
                  <a:pt x="3145889" y="399472"/>
                  <a:pt x="3100729" y="384549"/>
                  <a:pt x="3073964" y="368490"/>
                </a:cubicBezTo>
                <a:cubicBezTo>
                  <a:pt x="3045834" y="351612"/>
                  <a:pt x="3023199" y="324273"/>
                  <a:pt x="2992077" y="313899"/>
                </a:cubicBezTo>
                <a:cubicBezTo>
                  <a:pt x="2935573" y="295064"/>
                  <a:pt x="2963104" y="308231"/>
                  <a:pt x="2910191" y="272956"/>
                </a:cubicBezTo>
                <a:lnTo>
                  <a:pt x="2896543" y="232012"/>
                </a:lnTo>
              </a:path>
            </a:pathLst>
          </a:custGeom>
          <a:blipFill dpi="0" rotWithShape="0">
            <a:blip r:embed="rId6"/>
            <a:srcRect/>
            <a:tile tx="0" ty="0" sx="100000" sy="100000" flip="none" algn="tl"/>
          </a:blipFill>
          <a:ln w="9360">
            <a:solidFill>
              <a:srgbClr val="984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3" name="AutoShape 4"/>
          <p:cNvSpPr>
            <a:spLocks noChangeArrowheads="1"/>
          </p:cNvSpPr>
          <p:nvPr/>
        </p:nvSpPr>
        <p:spPr bwMode="auto">
          <a:xfrm>
            <a:off x="4681538" y="3167063"/>
            <a:ext cx="2870200" cy="1446212"/>
          </a:xfrm>
          <a:custGeom>
            <a:avLst/>
            <a:gdLst>
              <a:gd name="T0" fmla="*/ 150188 w 2869797"/>
              <a:gd name="T1" fmla="*/ 1445312 h 1446662"/>
              <a:gd name="T2" fmla="*/ 177496 w 2869797"/>
              <a:gd name="T3" fmla="*/ 1404408 h 1446662"/>
              <a:gd name="T4" fmla="*/ 191150 w 2869797"/>
              <a:gd name="T5" fmla="*/ 1363503 h 1446662"/>
              <a:gd name="T6" fmla="*/ 245765 w 2869797"/>
              <a:gd name="T7" fmla="*/ 1295328 h 1446662"/>
              <a:gd name="T8" fmla="*/ 273069 w 2869797"/>
              <a:gd name="T9" fmla="*/ 1199883 h 1446662"/>
              <a:gd name="T10" fmla="*/ 436911 w 2869797"/>
              <a:gd name="T11" fmla="*/ 1063532 h 1446662"/>
              <a:gd name="T12" fmla="*/ 532488 w 2869797"/>
              <a:gd name="T13" fmla="*/ 995356 h 1446662"/>
              <a:gd name="T14" fmla="*/ 559795 w 2869797"/>
              <a:gd name="T15" fmla="*/ 940816 h 1446662"/>
              <a:gd name="T16" fmla="*/ 600757 w 2869797"/>
              <a:gd name="T17" fmla="*/ 927180 h 1446662"/>
              <a:gd name="T18" fmla="*/ 641715 w 2869797"/>
              <a:gd name="T19" fmla="*/ 886276 h 1446662"/>
              <a:gd name="T20" fmla="*/ 764599 w 2869797"/>
              <a:gd name="T21" fmla="*/ 804467 h 1446662"/>
              <a:gd name="T22" fmla="*/ 832865 w 2869797"/>
              <a:gd name="T23" fmla="*/ 736292 h 1446662"/>
              <a:gd name="T24" fmla="*/ 914787 w 2869797"/>
              <a:gd name="T25" fmla="*/ 709020 h 1446662"/>
              <a:gd name="T26" fmla="*/ 1078630 w 2869797"/>
              <a:gd name="T27" fmla="*/ 613576 h 1446662"/>
              <a:gd name="T28" fmla="*/ 1310740 w 2869797"/>
              <a:gd name="T29" fmla="*/ 572672 h 1446662"/>
              <a:gd name="T30" fmla="*/ 1419968 w 2869797"/>
              <a:gd name="T31" fmla="*/ 545400 h 1446662"/>
              <a:gd name="T32" fmla="*/ 1460930 w 2869797"/>
              <a:gd name="T33" fmla="*/ 531767 h 1446662"/>
              <a:gd name="T34" fmla="*/ 1501888 w 2869797"/>
              <a:gd name="T35" fmla="*/ 504496 h 1446662"/>
              <a:gd name="T36" fmla="*/ 1652076 w 2869797"/>
              <a:gd name="T37" fmla="*/ 463591 h 1446662"/>
              <a:gd name="T38" fmla="*/ 1747653 w 2869797"/>
              <a:gd name="T39" fmla="*/ 449956 h 1446662"/>
              <a:gd name="T40" fmla="*/ 1815918 w 2869797"/>
              <a:gd name="T41" fmla="*/ 436320 h 1446662"/>
              <a:gd name="T42" fmla="*/ 1856880 w 2869797"/>
              <a:gd name="T43" fmla="*/ 409051 h 1446662"/>
              <a:gd name="T44" fmla="*/ 2088991 w 2869797"/>
              <a:gd name="T45" fmla="*/ 381780 h 1446662"/>
              <a:gd name="T46" fmla="*/ 2184566 w 2869797"/>
              <a:gd name="T47" fmla="*/ 327240 h 1446662"/>
              <a:gd name="T48" fmla="*/ 2239175 w 2869797"/>
              <a:gd name="T49" fmla="*/ 313604 h 1446662"/>
              <a:gd name="T50" fmla="*/ 2484942 w 2869797"/>
              <a:gd name="T51" fmla="*/ 272700 h 1446662"/>
              <a:gd name="T52" fmla="*/ 2621475 w 2869797"/>
              <a:gd name="T53" fmla="*/ 231796 h 1446662"/>
              <a:gd name="T54" fmla="*/ 2785318 w 2869797"/>
              <a:gd name="T55" fmla="*/ 163620 h 1446662"/>
              <a:gd name="T56" fmla="*/ 2826280 w 2869797"/>
              <a:gd name="T57" fmla="*/ 136351 h 1446662"/>
              <a:gd name="T58" fmla="*/ 2867240 w 2869797"/>
              <a:gd name="T59" fmla="*/ 54540 h 1446662"/>
              <a:gd name="T60" fmla="*/ 2839934 w 2869797"/>
              <a:gd name="T61" fmla="*/ 13635 h 1446662"/>
              <a:gd name="T62" fmla="*/ 2798972 w 2869797"/>
              <a:gd name="T63" fmla="*/ 0 h 1446662"/>
              <a:gd name="T64" fmla="*/ 2293791 w 2869797"/>
              <a:gd name="T65" fmla="*/ 13635 h 1446662"/>
              <a:gd name="T66" fmla="*/ 2020722 w 2869797"/>
              <a:gd name="T67" fmla="*/ 54540 h 1446662"/>
              <a:gd name="T68" fmla="*/ 1979760 w 2869797"/>
              <a:gd name="T69" fmla="*/ 68175 h 1446662"/>
              <a:gd name="T70" fmla="*/ 1856880 w 2869797"/>
              <a:gd name="T71" fmla="*/ 109080 h 1446662"/>
              <a:gd name="T72" fmla="*/ 1706691 w 2869797"/>
              <a:gd name="T73" fmla="*/ 149984 h 1446662"/>
              <a:gd name="T74" fmla="*/ 1597464 w 2869797"/>
              <a:gd name="T75" fmla="*/ 177255 h 1446662"/>
              <a:gd name="T76" fmla="*/ 1542849 w 2869797"/>
              <a:gd name="T77" fmla="*/ 218160 h 1446662"/>
              <a:gd name="T78" fmla="*/ 1406314 w 2869797"/>
              <a:gd name="T79" fmla="*/ 245431 h 1446662"/>
              <a:gd name="T80" fmla="*/ 1242472 w 2869797"/>
              <a:gd name="T81" fmla="*/ 327240 h 1446662"/>
              <a:gd name="T82" fmla="*/ 996707 w 2869797"/>
              <a:gd name="T83" fmla="*/ 395416 h 1446662"/>
              <a:gd name="T84" fmla="*/ 778251 w 2869797"/>
              <a:gd name="T85" fmla="*/ 409051 h 1446662"/>
              <a:gd name="T86" fmla="*/ 655369 w 2869797"/>
              <a:gd name="T87" fmla="*/ 436320 h 1446662"/>
              <a:gd name="T88" fmla="*/ 546142 w 2869797"/>
              <a:gd name="T89" fmla="*/ 463591 h 1446662"/>
              <a:gd name="T90" fmla="*/ 395953 w 2869797"/>
              <a:gd name="T91" fmla="*/ 477224 h 1446662"/>
              <a:gd name="T92" fmla="*/ 245765 w 2869797"/>
              <a:gd name="T93" fmla="*/ 531767 h 1446662"/>
              <a:gd name="T94" fmla="*/ 177496 w 2869797"/>
              <a:gd name="T95" fmla="*/ 572672 h 1446662"/>
              <a:gd name="T96" fmla="*/ 122881 w 2869797"/>
              <a:gd name="T97" fmla="*/ 599940 h 1446662"/>
              <a:gd name="T98" fmla="*/ 81923 w 2869797"/>
              <a:gd name="T99" fmla="*/ 640847 h 1446662"/>
              <a:gd name="T100" fmla="*/ 0 w 2869797"/>
              <a:gd name="T101" fmla="*/ 695387 h 144666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869797"/>
              <a:gd name="T154" fmla="*/ 0 h 1446662"/>
              <a:gd name="T155" fmla="*/ 2869797 w 2869797"/>
              <a:gd name="T156" fmla="*/ 1446662 h 144666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869797" h="1446662">
                <a:moveTo>
                  <a:pt x="150125" y="1446662"/>
                </a:moveTo>
                <a:cubicBezTo>
                  <a:pt x="159224" y="1433014"/>
                  <a:pt x="170085" y="1420390"/>
                  <a:pt x="177421" y="1405719"/>
                </a:cubicBezTo>
                <a:cubicBezTo>
                  <a:pt x="183855" y="1392852"/>
                  <a:pt x="183444" y="1376975"/>
                  <a:pt x="191069" y="1364776"/>
                </a:cubicBezTo>
                <a:cubicBezTo>
                  <a:pt x="206508" y="1340074"/>
                  <a:pt x="227463" y="1319283"/>
                  <a:pt x="245660" y="1296537"/>
                </a:cubicBezTo>
                <a:cubicBezTo>
                  <a:pt x="246551" y="1292974"/>
                  <a:pt x="265837" y="1209901"/>
                  <a:pt x="272955" y="1201003"/>
                </a:cubicBezTo>
                <a:cubicBezTo>
                  <a:pt x="358996" y="1093451"/>
                  <a:pt x="346512" y="1124669"/>
                  <a:pt x="436728" y="1064525"/>
                </a:cubicBezTo>
                <a:cubicBezTo>
                  <a:pt x="469290" y="1042817"/>
                  <a:pt x="500418" y="1019032"/>
                  <a:pt x="532263" y="996286"/>
                </a:cubicBezTo>
                <a:cubicBezTo>
                  <a:pt x="541361" y="978089"/>
                  <a:pt x="545172" y="956081"/>
                  <a:pt x="559558" y="941695"/>
                </a:cubicBezTo>
                <a:cubicBezTo>
                  <a:pt x="569731" y="931522"/>
                  <a:pt x="588532" y="936027"/>
                  <a:pt x="600502" y="928047"/>
                </a:cubicBezTo>
                <a:cubicBezTo>
                  <a:pt x="616561" y="917341"/>
                  <a:pt x="626004" y="898684"/>
                  <a:pt x="641445" y="887104"/>
                </a:cubicBezTo>
                <a:cubicBezTo>
                  <a:pt x="680811" y="857580"/>
                  <a:pt x="729480" y="840013"/>
                  <a:pt x="764275" y="805218"/>
                </a:cubicBezTo>
                <a:cubicBezTo>
                  <a:pt x="787021" y="782472"/>
                  <a:pt x="805375" y="754249"/>
                  <a:pt x="832514" y="736979"/>
                </a:cubicBezTo>
                <a:cubicBezTo>
                  <a:pt x="856788" y="721532"/>
                  <a:pt x="914400" y="709683"/>
                  <a:pt x="914400" y="709683"/>
                </a:cubicBezTo>
                <a:cubicBezTo>
                  <a:pt x="944099" y="620589"/>
                  <a:pt x="917445" y="664906"/>
                  <a:pt x="1078173" y="614149"/>
                </a:cubicBezTo>
                <a:cubicBezTo>
                  <a:pt x="1179384" y="582187"/>
                  <a:pt x="1202711" y="585147"/>
                  <a:pt x="1310185" y="573206"/>
                </a:cubicBezTo>
                <a:cubicBezTo>
                  <a:pt x="1346579" y="564107"/>
                  <a:pt x="1383175" y="555781"/>
                  <a:pt x="1419367" y="545910"/>
                </a:cubicBezTo>
                <a:cubicBezTo>
                  <a:pt x="1433246" y="542125"/>
                  <a:pt x="1447444" y="538696"/>
                  <a:pt x="1460311" y="532262"/>
                </a:cubicBezTo>
                <a:cubicBezTo>
                  <a:pt x="1474982" y="524927"/>
                  <a:pt x="1485807" y="510484"/>
                  <a:pt x="1501254" y="504967"/>
                </a:cubicBezTo>
                <a:cubicBezTo>
                  <a:pt x="1550102" y="487521"/>
                  <a:pt x="1600745" y="475275"/>
                  <a:pt x="1651379" y="464023"/>
                </a:cubicBezTo>
                <a:cubicBezTo>
                  <a:pt x="1682781" y="457045"/>
                  <a:pt x="1715183" y="455664"/>
                  <a:pt x="1746914" y="450376"/>
                </a:cubicBezTo>
                <a:cubicBezTo>
                  <a:pt x="1769795" y="446563"/>
                  <a:pt x="1792406" y="441277"/>
                  <a:pt x="1815152" y="436728"/>
                </a:cubicBezTo>
                <a:cubicBezTo>
                  <a:pt x="1828800" y="427629"/>
                  <a:pt x="1840738" y="415191"/>
                  <a:pt x="1856096" y="409432"/>
                </a:cubicBezTo>
                <a:cubicBezTo>
                  <a:pt x="1904874" y="391140"/>
                  <a:pt x="2074031" y="383310"/>
                  <a:pt x="2088108" y="382137"/>
                </a:cubicBezTo>
                <a:cubicBezTo>
                  <a:pt x="2122050" y="359509"/>
                  <a:pt x="2144060" y="342389"/>
                  <a:pt x="2183642" y="327546"/>
                </a:cubicBezTo>
                <a:cubicBezTo>
                  <a:pt x="2201205" y="320960"/>
                  <a:pt x="2219778" y="317253"/>
                  <a:pt x="2238233" y="313898"/>
                </a:cubicBezTo>
                <a:cubicBezTo>
                  <a:pt x="2319910" y="299048"/>
                  <a:pt x="2402720" y="290349"/>
                  <a:pt x="2483893" y="272955"/>
                </a:cubicBezTo>
                <a:cubicBezTo>
                  <a:pt x="2530334" y="263003"/>
                  <a:pt x="2575312" y="247031"/>
                  <a:pt x="2620370" y="232012"/>
                </a:cubicBezTo>
                <a:cubicBezTo>
                  <a:pt x="2674938" y="213822"/>
                  <a:pt x="2733343" y="192801"/>
                  <a:pt x="2784143" y="163773"/>
                </a:cubicBezTo>
                <a:cubicBezTo>
                  <a:pt x="2798385" y="155635"/>
                  <a:pt x="2811439" y="145576"/>
                  <a:pt x="2825087" y="136477"/>
                </a:cubicBezTo>
                <a:cubicBezTo>
                  <a:pt x="2834592" y="122219"/>
                  <a:pt x="2869797" y="77192"/>
                  <a:pt x="2866030" y="54591"/>
                </a:cubicBezTo>
                <a:cubicBezTo>
                  <a:pt x="2863333" y="38411"/>
                  <a:pt x="2851542" y="23894"/>
                  <a:pt x="2838734" y="13647"/>
                </a:cubicBezTo>
                <a:cubicBezTo>
                  <a:pt x="2827501" y="4660"/>
                  <a:pt x="2811439" y="4549"/>
                  <a:pt x="2797791" y="0"/>
                </a:cubicBezTo>
                <a:lnTo>
                  <a:pt x="2292824" y="13647"/>
                </a:lnTo>
                <a:cubicBezTo>
                  <a:pt x="2195135" y="17804"/>
                  <a:pt x="2114974" y="32644"/>
                  <a:pt x="2019869" y="54591"/>
                </a:cubicBezTo>
                <a:cubicBezTo>
                  <a:pt x="2005851" y="57826"/>
                  <a:pt x="1992573" y="63689"/>
                  <a:pt x="1978925" y="68238"/>
                </a:cubicBezTo>
                <a:cubicBezTo>
                  <a:pt x="1910807" y="113651"/>
                  <a:pt x="1961164" y="88169"/>
                  <a:pt x="1856096" y="109182"/>
                </a:cubicBezTo>
                <a:cubicBezTo>
                  <a:pt x="1816019" y="117197"/>
                  <a:pt x="1737179" y="141803"/>
                  <a:pt x="1705970" y="150125"/>
                </a:cubicBezTo>
                <a:cubicBezTo>
                  <a:pt x="1669723" y="159791"/>
                  <a:pt x="1596788" y="177420"/>
                  <a:pt x="1596788" y="177420"/>
                </a:cubicBezTo>
                <a:cubicBezTo>
                  <a:pt x="1578591" y="191068"/>
                  <a:pt x="1563574" y="210590"/>
                  <a:pt x="1542197" y="218364"/>
                </a:cubicBezTo>
                <a:cubicBezTo>
                  <a:pt x="1404002" y="268618"/>
                  <a:pt x="1489890" y="206379"/>
                  <a:pt x="1405719" y="245659"/>
                </a:cubicBezTo>
                <a:cubicBezTo>
                  <a:pt x="1350410" y="271470"/>
                  <a:pt x="1299849" y="308245"/>
                  <a:pt x="1241946" y="327546"/>
                </a:cubicBezTo>
                <a:cubicBezTo>
                  <a:pt x="1160665" y="354640"/>
                  <a:pt x="1082200" y="385475"/>
                  <a:pt x="996287" y="395785"/>
                </a:cubicBezTo>
                <a:cubicBezTo>
                  <a:pt x="923876" y="404474"/>
                  <a:pt x="850710" y="404883"/>
                  <a:pt x="777922" y="409432"/>
                </a:cubicBezTo>
                <a:lnTo>
                  <a:pt x="655093" y="436728"/>
                </a:lnTo>
                <a:cubicBezTo>
                  <a:pt x="618576" y="445320"/>
                  <a:pt x="582966" y="458172"/>
                  <a:pt x="545911" y="464023"/>
                </a:cubicBezTo>
                <a:cubicBezTo>
                  <a:pt x="496278" y="471860"/>
                  <a:pt x="445827" y="473122"/>
                  <a:pt x="395785" y="477671"/>
                </a:cubicBezTo>
                <a:cubicBezTo>
                  <a:pt x="357577" y="490407"/>
                  <a:pt x="283633" y="513275"/>
                  <a:pt x="245660" y="532262"/>
                </a:cubicBezTo>
                <a:cubicBezTo>
                  <a:pt x="221934" y="544125"/>
                  <a:pt x="200609" y="560324"/>
                  <a:pt x="177421" y="573206"/>
                </a:cubicBezTo>
                <a:cubicBezTo>
                  <a:pt x="159636" y="583086"/>
                  <a:pt x="141027" y="591403"/>
                  <a:pt x="122830" y="600501"/>
                </a:cubicBezTo>
                <a:cubicBezTo>
                  <a:pt x="109182" y="614149"/>
                  <a:pt x="97122" y="629595"/>
                  <a:pt x="81887" y="641444"/>
                </a:cubicBezTo>
                <a:cubicBezTo>
                  <a:pt x="55992" y="661584"/>
                  <a:pt x="0" y="696035"/>
                  <a:pt x="0" y="696035"/>
                </a:cubicBezTo>
              </a:path>
            </a:pathLst>
          </a:custGeom>
          <a:blipFill dpi="0" rotWithShape="0">
            <a:blip r:embed="rId5"/>
            <a:srcRect/>
            <a:tile tx="0" ty="0" sx="100000" sy="100000" flip="none" algn="tl"/>
          </a:blipFill>
          <a:ln w="9360">
            <a:solidFill>
              <a:srgbClr val="984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AutoShape 5"/>
          <p:cNvSpPr>
            <a:spLocks noChangeArrowheads="1"/>
          </p:cNvSpPr>
          <p:nvPr/>
        </p:nvSpPr>
        <p:spPr bwMode="auto">
          <a:xfrm>
            <a:off x="2325688" y="3505200"/>
            <a:ext cx="1960562" cy="1530350"/>
          </a:xfrm>
          <a:custGeom>
            <a:avLst/>
            <a:gdLst>
              <a:gd name="T0" fmla="*/ 1797707 w 1960037"/>
              <a:gd name="T1" fmla="*/ 1529746 h 1530652"/>
              <a:gd name="T2" fmla="*/ 1770390 w 1960037"/>
              <a:gd name="T3" fmla="*/ 1447907 h 1530652"/>
              <a:gd name="T4" fmla="*/ 1702097 w 1960037"/>
              <a:gd name="T5" fmla="*/ 1311511 h 1530652"/>
              <a:gd name="T6" fmla="*/ 1647461 w 1960037"/>
              <a:gd name="T7" fmla="*/ 1147837 h 1530652"/>
              <a:gd name="T8" fmla="*/ 1606485 w 1960037"/>
              <a:gd name="T9" fmla="*/ 1120556 h 1530652"/>
              <a:gd name="T10" fmla="*/ 1579168 w 1960037"/>
              <a:gd name="T11" fmla="*/ 1052356 h 1530652"/>
              <a:gd name="T12" fmla="*/ 1483556 w 1960037"/>
              <a:gd name="T13" fmla="*/ 943240 h 1530652"/>
              <a:gd name="T14" fmla="*/ 1374287 w 1960037"/>
              <a:gd name="T15" fmla="*/ 847763 h 1530652"/>
              <a:gd name="T16" fmla="*/ 1333311 w 1960037"/>
              <a:gd name="T17" fmla="*/ 765924 h 1530652"/>
              <a:gd name="T18" fmla="*/ 1278676 w 1960037"/>
              <a:gd name="T19" fmla="*/ 752284 h 1530652"/>
              <a:gd name="T20" fmla="*/ 1210382 w 1960037"/>
              <a:gd name="T21" fmla="*/ 711366 h 1530652"/>
              <a:gd name="T22" fmla="*/ 1169406 w 1960037"/>
              <a:gd name="T23" fmla="*/ 697724 h 1530652"/>
              <a:gd name="T24" fmla="*/ 1128429 w 1960037"/>
              <a:gd name="T25" fmla="*/ 643166 h 1530652"/>
              <a:gd name="T26" fmla="*/ 1073796 w 1960037"/>
              <a:gd name="T27" fmla="*/ 588608 h 1530652"/>
              <a:gd name="T28" fmla="*/ 964524 w 1960037"/>
              <a:gd name="T29" fmla="*/ 547689 h 1530652"/>
              <a:gd name="T30" fmla="*/ 909891 w 1960037"/>
              <a:gd name="T31" fmla="*/ 506770 h 1530652"/>
              <a:gd name="T32" fmla="*/ 868915 w 1960037"/>
              <a:gd name="T33" fmla="*/ 479489 h 1530652"/>
              <a:gd name="T34" fmla="*/ 786962 w 1960037"/>
              <a:gd name="T35" fmla="*/ 411292 h 1530652"/>
              <a:gd name="T36" fmla="*/ 745986 w 1960037"/>
              <a:gd name="T37" fmla="*/ 356734 h 1530652"/>
              <a:gd name="T38" fmla="*/ 705010 w 1960037"/>
              <a:gd name="T39" fmla="*/ 315815 h 1530652"/>
              <a:gd name="T40" fmla="*/ 677692 w 1960037"/>
              <a:gd name="T41" fmla="*/ 274896 h 1530652"/>
              <a:gd name="T42" fmla="*/ 636716 w 1960037"/>
              <a:gd name="T43" fmla="*/ 261254 h 1530652"/>
              <a:gd name="T44" fmla="*/ 623057 w 1960037"/>
              <a:gd name="T45" fmla="*/ 220337 h 1530652"/>
              <a:gd name="T46" fmla="*/ 582081 w 1960037"/>
              <a:gd name="T47" fmla="*/ 206696 h 1530652"/>
              <a:gd name="T48" fmla="*/ 431835 w 1960037"/>
              <a:gd name="T49" fmla="*/ 152138 h 1530652"/>
              <a:gd name="T50" fmla="*/ 308907 w 1960037"/>
              <a:gd name="T51" fmla="*/ 111219 h 1530652"/>
              <a:gd name="T52" fmla="*/ 226954 w 1960037"/>
              <a:gd name="T53" fmla="*/ 56661 h 1530652"/>
              <a:gd name="T54" fmla="*/ 705010 w 1960037"/>
              <a:gd name="T55" fmla="*/ 56661 h 1530652"/>
              <a:gd name="T56" fmla="*/ 786962 w 1960037"/>
              <a:gd name="T57" fmla="*/ 124857 h 1530652"/>
              <a:gd name="T58" fmla="*/ 868915 w 1960037"/>
              <a:gd name="T59" fmla="*/ 193057 h 1530652"/>
              <a:gd name="T60" fmla="*/ 978184 w 1960037"/>
              <a:gd name="T61" fmla="*/ 220337 h 1530652"/>
              <a:gd name="T62" fmla="*/ 1032818 w 1960037"/>
              <a:gd name="T63" fmla="*/ 233977 h 1530652"/>
              <a:gd name="T64" fmla="*/ 1073796 w 1960037"/>
              <a:gd name="T65" fmla="*/ 261254 h 1530652"/>
              <a:gd name="T66" fmla="*/ 1128429 w 1960037"/>
              <a:gd name="T67" fmla="*/ 302173 h 1530652"/>
              <a:gd name="T68" fmla="*/ 1237700 w 1960037"/>
              <a:gd name="T69" fmla="*/ 343093 h 1530652"/>
              <a:gd name="T70" fmla="*/ 1387947 w 1960037"/>
              <a:gd name="T71" fmla="*/ 370373 h 1530652"/>
              <a:gd name="T72" fmla="*/ 1442580 w 1960037"/>
              <a:gd name="T73" fmla="*/ 397653 h 1530652"/>
              <a:gd name="T74" fmla="*/ 1483556 w 1960037"/>
              <a:gd name="T75" fmla="*/ 411292 h 1530652"/>
              <a:gd name="T76" fmla="*/ 1551851 w 1960037"/>
              <a:gd name="T77" fmla="*/ 438570 h 1530652"/>
              <a:gd name="T78" fmla="*/ 1633802 w 1960037"/>
              <a:gd name="T79" fmla="*/ 465851 h 1530652"/>
              <a:gd name="T80" fmla="*/ 1674779 w 1960037"/>
              <a:gd name="T81" fmla="*/ 493131 h 1530652"/>
              <a:gd name="T82" fmla="*/ 1784050 w 1960037"/>
              <a:gd name="T83" fmla="*/ 534050 h 1530652"/>
              <a:gd name="T84" fmla="*/ 1838683 w 1960037"/>
              <a:gd name="T85" fmla="*/ 561328 h 1530652"/>
              <a:gd name="T86" fmla="*/ 1920635 w 1960037"/>
              <a:gd name="T87" fmla="*/ 615887 h 1530652"/>
              <a:gd name="T88" fmla="*/ 1961612 w 1960037"/>
              <a:gd name="T89" fmla="*/ 643166 h 153065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1960037"/>
              <a:gd name="T136" fmla="*/ 0 h 1530652"/>
              <a:gd name="T137" fmla="*/ 1960037 w 1960037"/>
              <a:gd name="T138" fmla="*/ 1530652 h 1530652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1960037" h="1530652">
                <a:moveTo>
                  <a:pt x="1796264" y="1530652"/>
                </a:moveTo>
                <a:cubicBezTo>
                  <a:pt x="1787165" y="1503356"/>
                  <a:pt x="1780501" y="1475125"/>
                  <a:pt x="1768968" y="1448765"/>
                </a:cubicBezTo>
                <a:cubicBezTo>
                  <a:pt x="1748581" y="1402167"/>
                  <a:pt x="1714702" y="1361193"/>
                  <a:pt x="1700729" y="1312288"/>
                </a:cubicBezTo>
                <a:cubicBezTo>
                  <a:pt x="1694741" y="1291329"/>
                  <a:pt x="1664996" y="1174916"/>
                  <a:pt x="1646138" y="1148515"/>
                </a:cubicBezTo>
                <a:cubicBezTo>
                  <a:pt x="1636604" y="1135168"/>
                  <a:pt x="1618843" y="1130318"/>
                  <a:pt x="1605195" y="1121219"/>
                </a:cubicBezTo>
                <a:cubicBezTo>
                  <a:pt x="1596096" y="1098473"/>
                  <a:pt x="1590503" y="1073987"/>
                  <a:pt x="1577899" y="1052980"/>
                </a:cubicBezTo>
                <a:cubicBezTo>
                  <a:pt x="1538934" y="988039"/>
                  <a:pt x="1525563" y="993167"/>
                  <a:pt x="1482365" y="943798"/>
                </a:cubicBezTo>
                <a:cubicBezTo>
                  <a:pt x="1403848" y="854064"/>
                  <a:pt x="1461662" y="892503"/>
                  <a:pt x="1373183" y="848264"/>
                </a:cubicBezTo>
                <a:cubicBezTo>
                  <a:pt x="1365398" y="824910"/>
                  <a:pt x="1354916" y="781494"/>
                  <a:pt x="1332240" y="766377"/>
                </a:cubicBezTo>
                <a:cubicBezTo>
                  <a:pt x="1316633" y="755972"/>
                  <a:pt x="1295846" y="757278"/>
                  <a:pt x="1277649" y="752729"/>
                </a:cubicBezTo>
                <a:cubicBezTo>
                  <a:pt x="1254903" y="739081"/>
                  <a:pt x="1233136" y="723649"/>
                  <a:pt x="1209410" y="711786"/>
                </a:cubicBezTo>
                <a:cubicBezTo>
                  <a:pt x="1196543" y="705352"/>
                  <a:pt x="1179519" y="707348"/>
                  <a:pt x="1168467" y="698138"/>
                </a:cubicBezTo>
                <a:cubicBezTo>
                  <a:pt x="1150993" y="683576"/>
                  <a:pt x="1142502" y="660665"/>
                  <a:pt x="1127523" y="643547"/>
                </a:cubicBezTo>
                <a:cubicBezTo>
                  <a:pt x="1110577" y="624180"/>
                  <a:pt x="1093520" y="604397"/>
                  <a:pt x="1072932" y="588956"/>
                </a:cubicBezTo>
                <a:cubicBezTo>
                  <a:pt x="1037249" y="562194"/>
                  <a:pt x="1005178" y="558370"/>
                  <a:pt x="963750" y="548013"/>
                </a:cubicBezTo>
                <a:cubicBezTo>
                  <a:pt x="945553" y="534365"/>
                  <a:pt x="927668" y="520291"/>
                  <a:pt x="909159" y="507070"/>
                </a:cubicBezTo>
                <a:cubicBezTo>
                  <a:pt x="895812" y="497536"/>
                  <a:pt x="879814" y="491372"/>
                  <a:pt x="868216" y="479774"/>
                </a:cubicBezTo>
                <a:cubicBezTo>
                  <a:pt x="791055" y="402613"/>
                  <a:pt x="903443" y="470093"/>
                  <a:pt x="786329" y="411535"/>
                </a:cubicBezTo>
                <a:cubicBezTo>
                  <a:pt x="772681" y="393338"/>
                  <a:pt x="760189" y="374214"/>
                  <a:pt x="745386" y="356944"/>
                </a:cubicBezTo>
                <a:cubicBezTo>
                  <a:pt x="732825" y="342290"/>
                  <a:pt x="716799" y="330828"/>
                  <a:pt x="704443" y="316001"/>
                </a:cubicBezTo>
                <a:cubicBezTo>
                  <a:pt x="693942" y="303400"/>
                  <a:pt x="689955" y="285305"/>
                  <a:pt x="677147" y="275058"/>
                </a:cubicBezTo>
                <a:cubicBezTo>
                  <a:pt x="665913" y="266071"/>
                  <a:pt x="649852" y="265959"/>
                  <a:pt x="636204" y="261410"/>
                </a:cubicBezTo>
                <a:cubicBezTo>
                  <a:pt x="631655" y="247762"/>
                  <a:pt x="632728" y="230639"/>
                  <a:pt x="622556" y="220467"/>
                </a:cubicBezTo>
                <a:cubicBezTo>
                  <a:pt x="612384" y="210295"/>
                  <a:pt x="594836" y="212486"/>
                  <a:pt x="581613" y="206819"/>
                </a:cubicBezTo>
                <a:cubicBezTo>
                  <a:pt x="429264" y="141527"/>
                  <a:pt x="657501" y="222858"/>
                  <a:pt x="431487" y="152228"/>
                </a:cubicBezTo>
                <a:cubicBezTo>
                  <a:pt x="390294" y="139355"/>
                  <a:pt x="308658" y="111285"/>
                  <a:pt x="308658" y="111285"/>
                </a:cubicBezTo>
                <a:cubicBezTo>
                  <a:pt x="281362" y="93088"/>
                  <a:pt x="258597" y="64651"/>
                  <a:pt x="226771" y="56694"/>
                </a:cubicBezTo>
                <a:cubicBezTo>
                  <a:pt x="0" y="0"/>
                  <a:pt x="153429" y="42565"/>
                  <a:pt x="704443" y="56694"/>
                </a:cubicBezTo>
                <a:cubicBezTo>
                  <a:pt x="730376" y="134496"/>
                  <a:pt x="697003" y="69104"/>
                  <a:pt x="786329" y="124932"/>
                </a:cubicBezTo>
                <a:cubicBezTo>
                  <a:pt x="836491" y="156283"/>
                  <a:pt x="813236" y="173178"/>
                  <a:pt x="868216" y="193171"/>
                </a:cubicBezTo>
                <a:cubicBezTo>
                  <a:pt x="903472" y="205991"/>
                  <a:pt x="941004" y="211368"/>
                  <a:pt x="977398" y="220467"/>
                </a:cubicBezTo>
                <a:lnTo>
                  <a:pt x="1031989" y="234115"/>
                </a:lnTo>
                <a:cubicBezTo>
                  <a:pt x="1045637" y="243213"/>
                  <a:pt x="1059585" y="251876"/>
                  <a:pt x="1072932" y="261410"/>
                </a:cubicBezTo>
                <a:cubicBezTo>
                  <a:pt x="1091441" y="274631"/>
                  <a:pt x="1107178" y="292181"/>
                  <a:pt x="1127523" y="302353"/>
                </a:cubicBezTo>
                <a:cubicBezTo>
                  <a:pt x="1162288" y="319736"/>
                  <a:pt x="1199149" y="333282"/>
                  <a:pt x="1236705" y="343297"/>
                </a:cubicBezTo>
                <a:cubicBezTo>
                  <a:pt x="1311439" y="363226"/>
                  <a:pt x="1323988" y="347026"/>
                  <a:pt x="1386831" y="370592"/>
                </a:cubicBezTo>
                <a:cubicBezTo>
                  <a:pt x="1405881" y="377736"/>
                  <a:pt x="1422722" y="389874"/>
                  <a:pt x="1441422" y="397888"/>
                </a:cubicBezTo>
                <a:cubicBezTo>
                  <a:pt x="1454645" y="403555"/>
                  <a:pt x="1468895" y="406484"/>
                  <a:pt x="1482365" y="411535"/>
                </a:cubicBezTo>
                <a:cubicBezTo>
                  <a:pt x="1505304" y="420137"/>
                  <a:pt x="1527580" y="430459"/>
                  <a:pt x="1550604" y="438831"/>
                </a:cubicBezTo>
                <a:cubicBezTo>
                  <a:pt x="1577644" y="448664"/>
                  <a:pt x="1606198" y="454442"/>
                  <a:pt x="1632490" y="466127"/>
                </a:cubicBezTo>
                <a:cubicBezTo>
                  <a:pt x="1647479" y="472789"/>
                  <a:pt x="1658763" y="486087"/>
                  <a:pt x="1673434" y="493422"/>
                </a:cubicBezTo>
                <a:cubicBezTo>
                  <a:pt x="1786570" y="549990"/>
                  <a:pt x="1699911" y="498920"/>
                  <a:pt x="1782616" y="534365"/>
                </a:cubicBezTo>
                <a:cubicBezTo>
                  <a:pt x="1801316" y="542379"/>
                  <a:pt x="1819761" y="551194"/>
                  <a:pt x="1837207" y="561661"/>
                </a:cubicBezTo>
                <a:cubicBezTo>
                  <a:pt x="1865337" y="578539"/>
                  <a:pt x="1891798" y="598055"/>
                  <a:pt x="1919093" y="616252"/>
                </a:cubicBezTo>
                <a:lnTo>
                  <a:pt x="1960037" y="643547"/>
                </a:lnTo>
              </a:path>
            </a:pathLst>
          </a:custGeom>
          <a:blipFill dpi="0" rotWithShape="0">
            <a:blip r:embed="rId5"/>
            <a:srcRect/>
            <a:tile tx="0" ty="0" sx="100000" sy="100000" flip="none" algn="tl"/>
          </a:blipFill>
          <a:ln w="9360">
            <a:solidFill>
              <a:srgbClr val="984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AutoShape 6"/>
          <p:cNvSpPr>
            <a:spLocks noChangeArrowheads="1"/>
          </p:cNvSpPr>
          <p:nvPr/>
        </p:nvSpPr>
        <p:spPr bwMode="auto">
          <a:xfrm>
            <a:off x="3141663" y="2143125"/>
            <a:ext cx="1216025" cy="722313"/>
          </a:xfrm>
          <a:custGeom>
            <a:avLst/>
            <a:gdLst>
              <a:gd name="T0" fmla="*/ 1176567 w 1215244"/>
              <a:gd name="T1" fmla="*/ 720281 h 723331"/>
              <a:gd name="T2" fmla="*/ 1135544 w 1215244"/>
              <a:gd name="T3" fmla="*/ 693100 h 723331"/>
              <a:gd name="T4" fmla="*/ 1108196 w 1215244"/>
              <a:gd name="T5" fmla="*/ 652330 h 723331"/>
              <a:gd name="T6" fmla="*/ 1067174 w 1215244"/>
              <a:gd name="T7" fmla="*/ 597969 h 723331"/>
              <a:gd name="T8" fmla="*/ 1026151 w 1215244"/>
              <a:gd name="T9" fmla="*/ 557200 h 723331"/>
              <a:gd name="T10" fmla="*/ 957781 w 1215244"/>
              <a:gd name="T11" fmla="*/ 462067 h 723331"/>
              <a:gd name="T12" fmla="*/ 862062 w 1215244"/>
              <a:gd name="T13" fmla="*/ 394117 h 723331"/>
              <a:gd name="T14" fmla="*/ 780018 w 1215244"/>
              <a:gd name="T15" fmla="*/ 353345 h 723331"/>
              <a:gd name="T16" fmla="*/ 656951 w 1215244"/>
              <a:gd name="T17" fmla="*/ 258214 h 723331"/>
              <a:gd name="T18" fmla="*/ 615929 w 1215244"/>
              <a:gd name="T19" fmla="*/ 244623 h 723331"/>
              <a:gd name="T20" fmla="*/ 492861 w 1215244"/>
              <a:gd name="T21" fmla="*/ 176672 h 723331"/>
              <a:gd name="T22" fmla="*/ 451840 w 1215244"/>
              <a:gd name="T23" fmla="*/ 149492 h 723331"/>
              <a:gd name="T24" fmla="*/ 397144 w 1215244"/>
              <a:gd name="T25" fmla="*/ 135901 h 723331"/>
              <a:gd name="T26" fmla="*/ 594 w 1215244"/>
              <a:gd name="T27" fmla="*/ 122311 h 723331"/>
              <a:gd name="T28" fmla="*/ 14268 w 1215244"/>
              <a:gd name="T29" fmla="*/ 67950 h 723331"/>
              <a:gd name="T30" fmla="*/ 96314 w 1215244"/>
              <a:gd name="T31" fmla="*/ 40770 h 723331"/>
              <a:gd name="T32" fmla="*/ 137335 w 1215244"/>
              <a:gd name="T33" fmla="*/ 27181 h 723331"/>
              <a:gd name="T34" fmla="*/ 219381 w 1215244"/>
              <a:gd name="T35" fmla="*/ 0 h 723331"/>
              <a:gd name="T36" fmla="*/ 629603 w 1215244"/>
              <a:gd name="T37" fmla="*/ 13590 h 723331"/>
              <a:gd name="T38" fmla="*/ 916759 w 1215244"/>
              <a:gd name="T39" fmla="*/ 67950 h 723331"/>
              <a:gd name="T40" fmla="*/ 1067174 w 1215244"/>
              <a:gd name="T41" fmla="*/ 95132 h 723331"/>
              <a:gd name="T42" fmla="*/ 1121871 w 1215244"/>
              <a:gd name="T43" fmla="*/ 135901 h 723331"/>
              <a:gd name="T44" fmla="*/ 1135544 w 1215244"/>
              <a:gd name="T45" fmla="*/ 176672 h 723331"/>
              <a:gd name="T46" fmla="*/ 1176567 w 1215244"/>
              <a:gd name="T47" fmla="*/ 190262 h 723331"/>
              <a:gd name="T48" fmla="*/ 1217589 w 1215244"/>
              <a:gd name="T49" fmla="*/ 217444 h 72333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15244"/>
              <a:gd name="T76" fmla="*/ 0 h 723331"/>
              <a:gd name="T77" fmla="*/ 1215244 w 1215244"/>
              <a:gd name="T78" fmla="*/ 723331 h 72333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15244" h="723331">
                <a:moveTo>
                  <a:pt x="1174301" y="723331"/>
                </a:moveTo>
                <a:cubicBezTo>
                  <a:pt x="1160653" y="714232"/>
                  <a:pt x="1144956" y="707633"/>
                  <a:pt x="1133358" y="696035"/>
                </a:cubicBezTo>
                <a:cubicBezTo>
                  <a:pt x="1121760" y="684437"/>
                  <a:pt x="1115596" y="668439"/>
                  <a:pt x="1106062" y="655092"/>
                </a:cubicBezTo>
                <a:cubicBezTo>
                  <a:pt x="1092841" y="636583"/>
                  <a:pt x="1079922" y="617771"/>
                  <a:pt x="1065119" y="600501"/>
                </a:cubicBezTo>
                <a:cubicBezTo>
                  <a:pt x="1052558" y="585847"/>
                  <a:pt x="1036532" y="574385"/>
                  <a:pt x="1024176" y="559558"/>
                </a:cubicBezTo>
                <a:cubicBezTo>
                  <a:pt x="985432" y="513065"/>
                  <a:pt x="1005101" y="513187"/>
                  <a:pt x="955937" y="464023"/>
                </a:cubicBezTo>
                <a:cubicBezTo>
                  <a:pt x="949752" y="457838"/>
                  <a:pt x="875903" y="403536"/>
                  <a:pt x="860402" y="395785"/>
                </a:cubicBezTo>
                <a:cubicBezTo>
                  <a:pt x="788560" y="359865"/>
                  <a:pt x="848917" y="409597"/>
                  <a:pt x="778516" y="354841"/>
                </a:cubicBezTo>
                <a:cubicBezTo>
                  <a:pt x="756767" y="337925"/>
                  <a:pt x="692614" y="277771"/>
                  <a:pt x="655686" y="259307"/>
                </a:cubicBezTo>
                <a:cubicBezTo>
                  <a:pt x="642819" y="252873"/>
                  <a:pt x="628391" y="250208"/>
                  <a:pt x="614743" y="245659"/>
                </a:cubicBezTo>
                <a:cubicBezTo>
                  <a:pt x="486239" y="117159"/>
                  <a:pt x="692306" y="311014"/>
                  <a:pt x="491913" y="177420"/>
                </a:cubicBezTo>
                <a:cubicBezTo>
                  <a:pt x="478265" y="168322"/>
                  <a:pt x="466046" y="156586"/>
                  <a:pt x="450970" y="150125"/>
                </a:cubicBezTo>
                <a:cubicBezTo>
                  <a:pt x="433730" y="142736"/>
                  <a:pt x="415102" y="137612"/>
                  <a:pt x="396379" y="136477"/>
                </a:cubicBezTo>
                <a:cubicBezTo>
                  <a:pt x="264614" y="128491"/>
                  <a:pt x="132522" y="127378"/>
                  <a:pt x="594" y="122829"/>
                </a:cubicBezTo>
                <a:cubicBezTo>
                  <a:pt x="5143" y="104632"/>
                  <a:pt x="0" y="80445"/>
                  <a:pt x="14241" y="68238"/>
                </a:cubicBezTo>
                <a:cubicBezTo>
                  <a:pt x="36086" y="49513"/>
                  <a:pt x="68832" y="50041"/>
                  <a:pt x="96128" y="40943"/>
                </a:cubicBezTo>
                <a:lnTo>
                  <a:pt x="137071" y="27295"/>
                </a:lnTo>
                <a:lnTo>
                  <a:pt x="218958" y="0"/>
                </a:lnTo>
                <a:cubicBezTo>
                  <a:pt x="355436" y="4549"/>
                  <a:pt x="492154" y="4358"/>
                  <a:pt x="628391" y="13647"/>
                </a:cubicBezTo>
                <a:cubicBezTo>
                  <a:pt x="820349" y="26735"/>
                  <a:pt x="774018" y="32994"/>
                  <a:pt x="914994" y="68238"/>
                </a:cubicBezTo>
                <a:cubicBezTo>
                  <a:pt x="953149" y="77777"/>
                  <a:pt x="1028609" y="89449"/>
                  <a:pt x="1065119" y="95534"/>
                </a:cubicBezTo>
                <a:cubicBezTo>
                  <a:pt x="1083316" y="109182"/>
                  <a:pt x="1105148" y="119003"/>
                  <a:pt x="1119710" y="136477"/>
                </a:cubicBezTo>
                <a:cubicBezTo>
                  <a:pt x="1128920" y="147529"/>
                  <a:pt x="1123186" y="167248"/>
                  <a:pt x="1133358" y="177420"/>
                </a:cubicBezTo>
                <a:cubicBezTo>
                  <a:pt x="1143530" y="187592"/>
                  <a:pt x="1161434" y="184634"/>
                  <a:pt x="1174301" y="191068"/>
                </a:cubicBezTo>
                <a:cubicBezTo>
                  <a:pt x="1188972" y="198404"/>
                  <a:pt x="1215244" y="218364"/>
                  <a:pt x="1215244" y="218364"/>
                </a:cubicBezTo>
              </a:path>
            </a:pathLst>
          </a:custGeom>
          <a:blipFill dpi="0" rotWithShape="0">
            <a:blip r:embed="rId5"/>
            <a:srcRect/>
            <a:tile tx="0" ty="0" sx="100000" sy="100000" flip="none" algn="tl"/>
          </a:blipFill>
          <a:ln w="9360">
            <a:solidFill>
              <a:srgbClr val="984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AutoShape 7"/>
          <p:cNvSpPr>
            <a:spLocks noChangeArrowheads="1"/>
          </p:cNvSpPr>
          <p:nvPr/>
        </p:nvSpPr>
        <p:spPr bwMode="auto">
          <a:xfrm>
            <a:off x="4670425" y="1692275"/>
            <a:ext cx="1071563" cy="1184275"/>
          </a:xfrm>
          <a:custGeom>
            <a:avLst/>
            <a:gdLst>
              <a:gd name="T0" fmla="*/ 11252 w 1072651"/>
              <a:gd name="T1" fmla="*/ 749265 h 1184992"/>
              <a:gd name="T2" fmla="*/ 65675 w 1072651"/>
              <a:gd name="T3" fmla="*/ 544921 h 1184992"/>
              <a:gd name="T4" fmla="*/ 106495 w 1072651"/>
              <a:gd name="T5" fmla="*/ 517673 h 1184992"/>
              <a:gd name="T6" fmla="*/ 120101 w 1072651"/>
              <a:gd name="T7" fmla="*/ 476805 h 1184992"/>
              <a:gd name="T8" fmla="*/ 174526 w 1072651"/>
              <a:gd name="T9" fmla="*/ 422313 h 1184992"/>
              <a:gd name="T10" fmla="*/ 201739 w 1072651"/>
              <a:gd name="T11" fmla="*/ 381445 h 1184992"/>
              <a:gd name="T12" fmla="*/ 228950 w 1072651"/>
              <a:gd name="T13" fmla="*/ 286084 h 1184992"/>
              <a:gd name="T14" fmla="*/ 242557 w 1072651"/>
              <a:gd name="T15" fmla="*/ 245213 h 1184992"/>
              <a:gd name="T16" fmla="*/ 337801 w 1072651"/>
              <a:gd name="T17" fmla="*/ 190722 h 1184992"/>
              <a:gd name="T18" fmla="*/ 378621 w 1072651"/>
              <a:gd name="T19" fmla="*/ 149853 h 1184992"/>
              <a:gd name="T20" fmla="*/ 473864 w 1072651"/>
              <a:gd name="T21" fmla="*/ 95361 h 1184992"/>
              <a:gd name="T22" fmla="*/ 514682 w 1072651"/>
              <a:gd name="T23" fmla="*/ 54492 h 1184992"/>
              <a:gd name="T24" fmla="*/ 582714 w 1072651"/>
              <a:gd name="T25" fmla="*/ 40869 h 1184992"/>
              <a:gd name="T26" fmla="*/ 664352 w 1072651"/>
              <a:gd name="T27" fmla="*/ 0 h 1184992"/>
              <a:gd name="T28" fmla="*/ 1045326 w 1072651"/>
              <a:gd name="T29" fmla="*/ 27246 h 1184992"/>
              <a:gd name="T30" fmla="*/ 977295 w 1072651"/>
              <a:gd name="T31" fmla="*/ 54492 h 1184992"/>
              <a:gd name="T32" fmla="*/ 854839 w 1072651"/>
              <a:gd name="T33" fmla="*/ 68116 h 1184992"/>
              <a:gd name="T34" fmla="*/ 759596 w 1072651"/>
              <a:gd name="T35" fmla="*/ 95361 h 1184992"/>
              <a:gd name="T36" fmla="*/ 705170 w 1072651"/>
              <a:gd name="T37" fmla="*/ 149853 h 1184992"/>
              <a:gd name="T38" fmla="*/ 596321 w 1072651"/>
              <a:gd name="T39" fmla="*/ 258837 h 1184992"/>
              <a:gd name="T40" fmla="*/ 514682 w 1072651"/>
              <a:gd name="T41" fmla="*/ 340576 h 1184992"/>
              <a:gd name="T42" fmla="*/ 487470 w 1072651"/>
              <a:gd name="T43" fmla="*/ 395067 h 1184992"/>
              <a:gd name="T44" fmla="*/ 433045 w 1072651"/>
              <a:gd name="T45" fmla="*/ 476805 h 1184992"/>
              <a:gd name="T46" fmla="*/ 405832 w 1072651"/>
              <a:gd name="T47" fmla="*/ 531297 h 1184992"/>
              <a:gd name="T48" fmla="*/ 378621 w 1072651"/>
              <a:gd name="T49" fmla="*/ 599413 h 1184992"/>
              <a:gd name="T50" fmla="*/ 324195 w 1072651"/>
              <a:gd name="T51" fmla="*/ 653905 h 1184992"/>
              <a:gd name="T52" fmla="*/ 296982 w 1072651"/>
              <a:gd name="T53" fmla="*/ 694773 h 1184992"/>
              <a:gd name="T54" fmla="*/ 269771 w 1072651"/>
              <a:gd name="T55" fmla="*/ 939987 h 1184992"/>
              <a:gd name="T56" fmla="*/ 133707 w 1072651"/>
              <a:gd name="T57" fmla="*/ 1048972 h 1184992"/>
              <a:gd name="T58" fmla="*/ 92889 w 1072651"/>
              <a:gd name="T59" fmla="*/ 1076218 h 1184992"/>
              <a:gd name="T60" fmla="*/ 65675 w 1072651"/>
              <a:gd name="T61" fmla="*/ 1117087 h 1184992"/>
              <a:gd name="T62" fmla="*/ 11252 w 1072651"/>
              <a:gd name="T63" fmla="*/ 1171579 h 118499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72651"/>
              <a:gd name="T97" fmla="*/ 0 h 1184992"/>
              <a:gd name="T98" fmla="*/ 1072651 w 1072651"/>
              <a:gd name="T99" fmla="*/ 1184992 h 118499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72651" h="1184992">
                <a:moveTo>
                  <a:pt x="11285" y="750627"/>
                </a:moveTo>
                <a:cubicBezTo>
                  <a:pt x="18088" y="709809"/>
                  <a:pt x="37924" y="564546"/>
                  <a:pt x="65876" y="545911"/>
                </a:cubicBezTo>
                <a:lnTo>
                  <a:pt x="106819" y="518615"/>
                </a:lnTo>
                <a:cubicBezTo>
                  <a:pt x="111368" y="504967"/>
                  <a:pt x="112105" y="489378"/>
                  <a:pt x="120467" y="477672"/>
                </a:cubicBezTo>
                <a:cubicBezTo>
                  <a:pt x="135425" y="456731"/>
                  <a:pt x="158310" y="442620"/>
                  <a:pt x="175058" y="423081"/>
                </a:cubicBezTo>
                <a:cubicBezTo>
                  <a:pt x="185733" y="410627"/>
                  <a:pt x="193255" y="395786"/>
                  <a:pt x="202354" y="382138"/>
                </a:cubicBezTo>
                <a:cubicBezTo>
                  <a:pt x="235079" y="283962"/>
                  <a:pt x="195373" y="406570"/>
                  <a:pt x="229649" y="286603"/>
                </a:cubicBezTo>
                <a:cubicBezTo>
                  <a:pt x="233601" y="272771"/>
                  <a:pt x="234087" y="256712"/>
                  <a:pt x="243297" y="245660"/>
                </a:cubicBezTo>
                <a:cubicBezTo>
                  <a:pt x="275075" y="207526"/>
                  <a:pt x="298016" y="204674"/>
                  <a:pt x="338831" y="191069"/>
                </a:cubicBezTo>
                <a:cubicBezTo>
                  <a:pt x="352479" y="177421"/>
                  <a:pt x="364069" y="161344"/>
                  <a:pt x="379775" y="150126"/>
                </a:cubicBezTo>
                <a:cubicBezTo>
                  <a:pt x="473195" y="83398"/>
                  <a:pt x="397961" y="159992"/>
                  <a:pt x="475309" y="95535"/>
                </a:cubicBezTo>
                <a:cubicBezTo>
                  <a:pt x="490136" y="83179"/>
                  <a:pt x="498989" y="63223"/>
                  <a:pt x="516252" y="54591"/>
                </a:cubicBezTo>
                <a:cubicBezTo>
                  <a:pt x="537000" y="44217"/>
                  <a:pt x="561987" y="46570"/>
                  <a:pt x="584491" y="40944"/>
                </a:cubicBezTo>
                <a:cubicBezTo>
                  <a:pt x="629693" y="29644"/>
                  <a:pt x="626351" y="26685"/>
                  <a:pt x="666378" y="0"/>
                </a:cubicBezTo>
                <a:cubicBezTo>
                  <a:pt x="793757" y="9099"/>
                  <a:pt x="922700" y="5415"/>
                  <a:pt x="1048515" y="27296"/>
                </a:cubicBezTo>
                <a:cubicBezTo>
                  <a:pt x="1072651" y="31494"/>
                  <a:pt x="1004231" y="49458"/>
                  <a:pt x="980276" y="54591"/>
                </a:cubicBezTo>
                <a:cubicBezTo>
                  <a:pt x="939995" y="63223"/>
                  <a:pt x="898389" y="63690"/>
                  <a:pt x="857446" y="68239"/>
                </a:cubicBezTo>
                <a:cubicBezTo>
                  <a:pt x="851737" y="69666"/>
                  <a:pt x="772455" y="88004"/>
                  <a:pt x="761912" y="95535"/>
                </a:cubicBezTo>
                <a:cubicBezTo>
                  <a:pt x="740971" y="110493"/>
                  <a:pt x="726688" y="133180"/>
                  <a:pt x="707321" y="150126"/>
                </a:cubicBezTo>
                <a:cubicBezTo>
                  <a:pt x="550331" y="287492"/>
                  <a:pt x="768231" y="72208"/>
                  <a:pt x="598139" y="259308"/>
                </a:cubicBezTo>
                <a:cubicBezTo>
                  <a:pt x="572173" y="287871"/>
                  <a:pt x="516252" y="341194"/>
                  <a:pt x="516252" y="341194"/>
                </a:cubicBezTo>
                <a:cubicBezTo>
                  <a:pt x="507154" y="359391"/>
                  <a:pt x="499424" y="378339"/>
                  <a:pt x="488957" y="395785"/>
                </a:cubicBezTo>
                <a:cubicBezTo>
                  <a:pt x="472079" y="423915"/>
                  <a:pt x="449037" y="448330"/>
                  <a:pt x="434366" y="477672"/>
                </a:cubicBezTo>
                <a:cubicBezTo>
                  <a:pt x="425267" y="495869"/>
                  <a:pt x="415333" y="513672"/>
                  <a:pt x="407070" y="532263"/>
                </a:cubicBezTo>
                <a:cubicBezTo>
                  <a:pt x="397120" y="554650"/>
                  <a:pt x="393364" y="580118"/>
                  <a:pt x="379775" y="600502"/>
                </a:cubicBezTo>
                <a:cubicBezTo>
                  <a:pt x="365500" y="621914"/>
                  <a:pt x="341932" y="635554"/>
                  <a:pt x="325184" y="655093"/>
                </a:cubicBezTo>
                <a:cubicBezTo>
                  <a:pt x="314509" y="667547"/>
                  <a:pt x="306987" y="682388"/>
                  <a:pt x="297888" y="696036"/>
                </a:cubicBezTo>
                <a:cubicBezTo>
                  <a:pt x="288790" y="777923"/>
                  <a:pt x="296647" y="863533"/>
                  <a:pt x="270593" y="941696"/>
                </a:cubicBezTo>
                <a:cubicBezTo>
                  <a:pt x="248631" y="1007582"/>
                  <a:pt x="184067" y="1022334"/>
                  <a:pt x="134115" y="1050878"/>
                </a:cubicBezTo>
                <a:cubicBezTo>
                  <a:pt x="119874" y="1059016"/>
                  <a:pt x="106820" y="1069075"/>
                  <a:pt x="93172" y="1078174"/>
                </a:cubicBezTo>
                <a:cubicBezTo>
                  <a:pt x="84073" y="1091822"/>
                  <a:pt x="77474" y="1107519"/>
                  <a:pt x="65876" y="1119117"/>
                </a:cubicBezTo>
                <a:cubicBezTo>
                  <a:pt x="0" y="1184992"/>
                  <a:pt x="42482" y="1111314"/>
                  <a:pt x="11285" y="1173708"/>
                </a:cubicBezTo>
              </a:path>
            </a:pathLst>
          </a:custGeom>
          <a:blipFill dpi="0" rotWithShape="0">
            <a:blip r:embed="rId5"/>
            <a:srcRect/>
            <a:tile tx="0" ty="0" sx="100000" sy="100000" flip="none" algn="tl"/>
          </a:blipFill>
          <a:ln w="9360">
            <a:solidFill>
              <a:srgbClr val="984807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 rot="4980000">
            <a:off x="5910263" y="803275"/>
            <a:ext cx="1004888" cy="2078037"/>
          </a:xfrm>
          <a:custGeom>
            <a:avLst/>
            <a:gdLst>
              <a:gd name="T0" fmla="*/ 330348 w 837062"/>
              <a:gd name="T1" fmla="*/ 2037154 h 1492155"/>
              <a:gd name="T2" fmla="*/ 35492 w 837062"/>
              <a:gd name="T3" fmla="*/ 1124711 h 1492155"/>
              <a:gd name="T4" fmla="*/ 543300 w 837062"/>
              <a:gd name="T5" fmla="*/ 41186 h 1492155"/>
              <a:gd name="T6" fmla="*/ 969202 w 837062"/>
              <a:gd name="T7" fmla="*/ 1371831 h 1492155"/>
              <a:gd name="T8" fmla="*/ 330348 w 837062"/>
              <a:gd name="T9" fmla="*/ 2037154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3480000" flipH="1">
            <a:off x="5527675" y="1978025"/>
            <a:ext cx="1035050" cy="1993900"/>
          </a:xfrm>
          <a:custGeom>
            <a:avLst/>
            <a:gdLst>
              <a:gd name="T0" fmla="*/ 340115 w 837062"/>
              <a:gd name="T1" fmla="*/ 1955716 h 1492155"/>
              <a:gd name="T2" fmla="*/ 36541 w 837062"/>
              <a:gd name="T3" fmla="*/ 1079749 h 1492155"/>
              <a:gd name="T4" fmla="*/ 559363 w 837062"/>
              <a:gd name="T5" fmla="*/ 39540 h 1492155"/>
              <a:gd name="T6" fmla="*/ 997857 w 837062"/>
              <a:gd name="T7" fmla="*/ 1316990 h 1492155"/>
              <a:gd name="T8" fmla="*/ 340115 w 837062"/>
              <a:gd name="T9" fmla="*/ 1955716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 rot="6300000">
            <a:off x="7096125" y="2730500"/>
            <a:ext cx="1071563" cy="2328863"/>
          </a:xfrm>
          <a:custGeom>
            <a:avLst/>
            <a:gdLst>
              <a:gd name="T0" fmla="*/ 351829 w 837062"/>
              <a:gd name="T1" fmla="*/ 2282558 h 1492155"/>
              <a:gd name="T2" fmla="*/ 37800 w 837062"/>
              <a:gd name="T3" fmla="*/ 1260198 h 1492155"/>
              <a:gd name="T4" fmla="*/ 578627 w 837062"/>
              <a:gd name="T5" fmla="*/ 46148 h 1492155"/>
              <a:gd name="T6" fmla="*/ 1032223 w 837062"/>
              <a:gd name="T7" fmla="*/ 1537087 h 1492155"/>
              <a:gd name="T8" fmla="*/ 351829 w 837062"/>
              <a:gd name="T9" fmla="*/ 2282558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 rot="15420000">
            <a:off x="2347913" y="3254375"/>
            <a:ext cx="1042987" cy="2227263"/>
          </a:xfrm>
          <a:custGeom>
            <a:avLst/>
            <a:gdLst>
              <a:gd name="T0" fmla="*/ 342430 w 837062"/>
              <a:gd name="T1" fmla="*/ 2182817 h 1492155"/>
              <a:gd name="T2" fmla="*/ 36790 w 837062"/>
              <a:gd name="T3" fmla="*/ 1205131 h 1492155"/>
              <a:gd name="T4" fmla="*/ 563170 w 837062"/>
              <a:gd name="T5" fmla="*/ 44131 h 1492155"/>
              <a:gd name="T6" fmla="*/ 1004648 w 837062"/>
              <a:gd name="T7" fmla="*/ 1469921 h 1492155"/>
              <a:gd name="T8" fmla="*/ 342430 w 837062"/>
              <a:gd name="T9" fmla="*/ 2182817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 rot="17940000" flipH="1">
            <a:off x="2757487" y="520701"/>
            <a:ext cx="1039813" cy="2227262"/>
          </a:xfrm>
          <a:custGeom>
            <a:avLst/>
            <a:gdLst>
              <a:gd name="T0" fmla="*/ 342065 w 837062"/>
              <a:gd name="T1" fmla="*/ 2183170 h 1492155"/>
              <a:gd name="T2" fmla="*/ 36751 w 837062"/>
              <a:gd name="T3" fmla="*/ 1205327 h 1492155"/>
              <a:gd name="T4" fmla="*/ 562570 w 837062"/>
              <a:gd name="T5" fmla="*/ 44139 h 1492155"/>
              <a:gd name="T6" fmla="*/ 1003578 w 837062"/>
              <a:gd name="T7" fmla="*/ 1470159 h 1492155"/>
              <a:gd name="T8" fmla="*/ 342065 w 837062"/>
              <a:gd name="T9" fmla="*/ 2183170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20040000">
            <a:off x="3711575" y="-320675"/>
            <a:ext cx="965200" cy="2152650"/>
          </a:xfrm>
          <a:custGeom>
            <a:avLst/>
            <a:gdLst>
              <a:gd name="T0" fmla="*/ 317312 w 837062"/>
              <a:gd name="T1" fmla="*/ 2108945 h 1492155"/>
              <a:gd name="T2" fmla="*/ 34091 w 837062"/>
              <a:gd name="T3" fmla="*/ 1164347 h 1492155"/>
              <a:gd name="T4" fmla="*/ 521860 w 837062"/>
              <a:gd name="T5" fmla="*/ 42638 h 1492155"/>
              <a:gd name="T6" fmla="*/ 930956 w 837062"/>
              <a:gd name="T7" fmla="*/ 1420175 h 1492155"/>
              <a:gd name="T8" fmla="*/ 317312 w 837062"/>
              <a:gd name="T9" fmla="*/ 2108945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 rot="17640000">
            <a:off x="1861344" y="2099469"/>
            <a:ext cx="882650" cy="1995488"/>
          </a:xfrm>
          <a:custGeom>
            <a:avLst/>
            <a:gdLst>
              <a:gd name="T0" fmla="*/ 290246 w 837062"/>
              <a:gd name="T1" fmla="*/ 1955716 h 1492155"/>
              <a:gd name="T2" fmla="*/ 31183 w 837062"/>
              <a:gd name="T3" fmla="*/ 1079749 h 1492155"/>
              <a:gd name="T4" fmla="*/ 477346 w 837062"/>
              <a:gd name="T5" fmla="*/ 39540 h 1492155"/>
              <a:gd name="T6" fmla="*/ 851547 w 837062"/>
              <a:gd name="T7" fmla="*/ 1316990 h 1492155"/>
              <a:gd name="T8" fmla="*/ 290246 w 837062"/>
              <a:gd name="T9" fmla="*/ 1955716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 rot="19500000" flipH="1">
            <a:off x="3251200" y="2079625"/>
            <a:ext cx="1027113" cy="2100263"/>
          </a:xfrm>
          <a:custGeom>
            <a:avLst/>
            <a:gdLst>
              <a:gd name="T0" fmla="*/ 337656 w 837062"/>
              <a:gd name="T1" fmla="*/ 2058673 h 1492155"/>
              <a:gd name="T2" fmla="*/ 36277 w 837062"/>
              <a:gd name="T3" fmla="*/ 1136591 h 1492155"/>
              <a:gd name="T4" fmla="*/ 555318 w 837062"/>
              <a:gd name="T5" fmla="*/ 41621 h 1492155"/>
              <a:gd name="T6" fmla="*/ 990642 w 837062"/>
              <a:gd name="T7" fmla="*/ 1386322 h 1492155"/>
              <a:gd name="T8" fmla="*/ 337656 w 837062"/>
              <a:gd name="T9" fmla="*/ 2058673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 rot="5820000">
            <a:off x="5107782" y="3569494"/>
            <a:ext cx="882650" cy="1995487"/>
          </a:xfrm>
          <a:custGeom>
            <a:avLst/>
            <a:gdLst>
              <a:gd name="T0" fmla="*/ 290246 w 837062"/>
              <a:gd name="T1" fmla="*/ 1955716 h 1492155"/>
              <a:gd name="T2" fmla="*/ 31183 w 837062"/>
              <a:gd name="T3" fmla="*/ 1079749 h 1492155"/>
              <a:gd name="T4" fmla="*/ 477346 w 837062"/>
              <a:gd name="T5" fmla="*/ 39540 h 1492155"/>
              <a:gd name="T6" fmla="*/ 851547 w 837062"/>
              <a:gd name="T7" fmla="*/ 1316990 h 1492155"/>
              <a:gd name="T8" fmla="*/ 290246 w 837062"/>
              <a:gd name="T9" fmla="*/ 1955716 h 1492155"/>
              <a:gd name="T10" fmla="*/ 0 w 837062"/>
              <a:gd name="T11" fmla="*/ 0 h 1492155"/>
              <a:gd name="T12" fmla="*/ 837062 w 837062"/>
              <a:gd name="T13" fmla="*/ 1492155 h 1492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837062" h="1492155">
                <a:moveTo>
                  <a:pt x="275230" y="1462585"/>
                </a:moveTo>
                <a:cubicBezTo>
                  <a:pt x="145576" y="1433015"/>
                  <a:pt x="0" y="1046328"/>
                  <a:pt x="29570" y="807492"/>
                </a:cubicBezTo>
                <a:cubicBezTo>
                  <a:pt x="59140" y="568656"/>
                  <a:pt x="322997" y="0"/>
                  <a:pt x="452651" y="29570"/>
                </a:cubicBezTo>
                <a:cubicBezTo>
                  <a:pt x="582305" y="59140"/>
                  <a:pt x="837062" y="741528"/>
                  <a:pt x="807492" y="984913"/>
                </a:cubicBezTo>
                <a:cubicBezTo>
                  <a:pt x="777922" y="1228298"/>
                  <a:pt x="404884" y="1492155"/>
                  <a:pt x="275230" y="1462585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76" name="Picture 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51125" y="5599113"/>
            <a:ext cx="12255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7" name="Picture 1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46638" y="5546725"/>
            <a:ext cx="1304925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8" name="Picture 1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79838" y="5667375"/>
            <a:ext cx="1304925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2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06625" y="3878263"/>
            <a:ext cx="1652588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00188" y="2419350"/>
            <a:ext cx="17192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38675" y="4048125"/>
            <a:ext cx="16525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987675" y="2349500"/>
            <a:ext cx="1639888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65900" y="3187700"/>
            <a:ext cx="19621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2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170488" y="2238375"/>
            <a:ext cx="17049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643438" y="333375"/>
            <a:ext cx="16637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516563" y="1500188"/>
            <a:ext cx="16033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411413" y="981075"/>
            <a:ext cx="1878012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5" name="Picture 29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492500" y="0"/>
            <a:ext cx="14398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9" name="Picture 2"/>
          <p:cNvPicPr>
            <a:picLocks noChangeAspect="1" noChangeArrowheads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4941888"/>
            <a:ext cx="12985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0" name="Picture 9" descr="http://prazdnichek.info/uploads/posts/2010-04/1271795335_img096.jpg"/>
          <p:cNvPicPr>
            <a:picLocks noChangeAspect="1" noChangeArrowheads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476250"/>
            <a:ext cx="1338262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22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903737" y="1270887"/>
            <a:ext cx="1370942" cy="1349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23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183772" y="3289137"/>
            <a:ext cx="1754850" cy="1526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9493" name="Picture 14" descr="http://img1.liveinternet.ru/images/attach/d/1/131/216/131216245_5152557_60938_7529f_1_.gif"/>
          <p:cNvPicPr>
            <a:picLocks noChangeAspect="1" noChangeArrowheads="1" noCrop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827088" y="4941888"/>
            <a:ext cx="201612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94" name="Picture 2" descr="https://im1-tub-ru.yandex.net/i?id=2e8b01efb24d960253c8e9a968537113&amp;n=33&amp;h=215&amp;w=169"/>
          <p:cNvPicPr>
            <a:picLocks noChangeAspect="1" noChangeArrowheads="1"/>
          </p:cNvPicPr>
          <p:nvPr/>
        </p:nvPicPr>
        <p:blipFill>
          <a:blip r:embed="rId25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39038" y="4370388"/>
            <a:ext cx="12430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95" name="TextBox 2"/>
          <p:cNvSpPr txBox="1">
            <a:spLocks noChangeArrowheads="1"/>
          </p:cNvSpPr>
          <p:nvPr/>
        </p:nvSpPr>
        <p:spPr bwMode="auto">
          <a:xfrm>
            <a:off x="0" y="115888"/>
            <a:ext cx="43561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400">
                <a:solidFill>
                  <a:srgbClr val="0000FF"/>
                </a:solidFill>
                <a:latin typeface="Calibri" pitchFamily="34" charset="0"/>
              </a:rPr>
              <a:t>2. Однокоренные </a:t>
            </a:r>
          </a:p>
          <a:p>
            <a:r>
              <a:rPr lang="ru-RU" sz="3400">
                <a:solidFill>
                  <a:srgbClr val="0000FF"/>
                </a:solidFill>
              </a:rPr>
              <a:t>    с</a:t>
            </a:r>
            <a:r>
              <a:rPr lang="ru-RU" sz="3400">
                <a:solidFill>
                  <a:srgbClr val="0000FF"/>
                </a:solidFill>
                <a:latin typeface="Calibri" pitchFamily="34" charset="0"/>
              </a:rPr>
              <a:t>лова</a:t>
            </a:r>
            <a:r>
              <a:rPr lang="ru-RU" sz="3400">
                <a:solidFill>
                  <a:srgbClr val="0000FF"/>
                </a:solidFill>
              </a:rPr>
              <a:t>:</a:t>
            </a:r>
            <a:endParaRPr lang="ru-RU" sz="3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2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2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2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2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2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2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3" dur="2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4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2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9" dur="2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0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2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6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1" dur="2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2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72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2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80975" y="188913"/>
            <a:ext cx="227965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80975" y="1268413"/>
            <a:ext cx="304165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57163" y="2401888"/>
            <a:ext cx="3187701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80975" y="3500438"/>
            <a:ext cx="3413125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80975" y="4508500"/>
            <a:ext cx="412115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2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-157163" y="5473700"/>
            <a:ext cx="4479926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48038" y="188913"/>
            <a:ext cx="291465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4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419475" y="1268413"/>
            <a:ext cx="3565525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5" name="Picture 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14713" y="2401888"/>
            <a:ext cx="3286125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6" name="Picture 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19475" y="3429000"/>
            <a:ext cx="4181475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307975" y="428625"/>
            <a:ext cx="1000125" cy="500063"/>
          </a:xfrm>
          <a:custGeom>
            <a:avLst/>
            <a:gdLst>
              <a:gd name="T0" fmla="*/ 65949 w 1000132"/>
              <a:gd name="T1" fmla="*/ 227912 h 500066"/>
              <a:gd name="T2" fmla="*/ 937602 w 1000132"/>
              <a:gd name="T3" fmla="*/ 250030 h 500066"/>
              <a:gd name="T4" fmla="*/ 500057 w 1000132"/>
              <a:gd name="T5" fmla="*/ 250030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4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1022350" y="5715000"/>
            <a:ext cx="1000125" cy="500063"/>
          </a:xfrm>
          <a:custGeom>
            <a:avLst/>
            <a:gdLst>
              <a:gd name="T0" fmla="*/ 65949 w 1000132"/>
              <a:gd name="T1" fmla="*/ 227912 h 500066"/>
              <a:gd name="T2" fmla="*/ 937602 w 1000132"/>
              <a:gd name="T3" fmla="*/ 250030 h 500066"/>
              <a:gd name="T4" fmla="*/ 500057 w 1000132"/>
              <a:gd name="T5" fmla="*/ 250030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4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1403350" y="4724400"/>
            <a:ext cx="1000125" cy="500063"/>
          </a:xfrm>
          <a:custGeom>
            <a:avLst/>
            <a:gdLst>
              <a:gd name="T0" fmla="*/ 65949 w 1000132"/>
              <a:gd name="T1" fmla="*/ 227912 h 500066"/>
              <a:gd name="T2" fmla="*/ 937602 w 1000132"/>
              <a:gd name="T3" fmla="*/ 250030 h 500066"/>
              <a:gd name="T4" fmla="*/ 500057 w 1000132"/>
              <a:gd name="T5" fmla="*/ 250030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4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307975" y="3714750"/>
            <a:ext cx="1000125" cy="500063"/>
          </a:xfrm>
          <a:custGeom>
            <a:avLst/>
            <a:gdLst>
              <a:gd name="T0" fmla="*/ 65949 w 1000132"/>
              <a:gd name="T1" fmla="*/ 227912 h 500066"/>
              <a:gd name="T2" fmla="*/ 937602 w 1000132"/>
              <a:gd name="T3" fmla="*/ 250030 h 500066"/>
              <a:gd name="T4" fmla="*/ 500057 w 1000132"/>
              <a:gd name="T5" fmla="*/ 250030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4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307975" y="2643188"/>
            <a:ext cx="1000125" cy="500062"/>
          </a:xfrm>
          <a:custGeom>
            <a:avLst/>
            <a:gdLst>
              <a:gd name="T0" fmla="*/ 65949 w 1000132"/>
              <a:gd name="T1" fmla="*/ 227909 h 500066"/>
              <a:gd name="T2" fmla="*/ 937602 w 1000132"/>
              <a:gd name="T3" fmla="*/ 250027 h 500066"/>
              <a:gd name="T4" fmla="*/ 500057 w 1000132"/>
              <a:gd name="T5" fmla="*/ 250027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3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307975" y="1500188"/>
            <a:ext cx="1000125" cy="500062"/>
          </a:xfrm>
          <a:custGeom>
            <a:avLst/>
            <a:gdLst>
              <a:gd name="T0" fmla="*/ 65949 w 1000132"/>
              <a:gd name="T1" fmla="*/ 227909 h 500066"/>
              <a:gd name="T2" fmla="*/ 937602 w 1000132"/>
              <a:gd name="T3" fmla="*/ 250027 h 500066"/>
              <a:gd name="T4" fmla="*/ 500057 w 1000132"/>
              <a:gd name="T5" fmla="*/ 250027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3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3879850" y="3643313"/>
            <a:ext cx="1000125" cy="500062"/>
          </a:xfrm>
          <a:custGeom>
            <a:avLst/>
            <a:gdLst>
              <a:gd name="T0" fmla="*/ 65949 w 1000132"/>
              <a:gd name="T1" fmla="*/ 227909 h 500066"/>
              <a:gd name="T2" fmla="*/ 937602 w 1000132"/>
              <a:gd name="T3" fmla="*/ 250027 h 500066"/>
              <a:gd name="T4" fmla="*/ 500057 w 1000132"/>
              <a:gd name="T5" fmla="*/ 250027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3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3879850" y="2643188"/>
            <a:ext cx="1000125" cy="500062"/>
          </a:xfrm>
          <a:custGeom>
            <a:avLst/>
            <a:gdLst>
              <a:gd name="T0" fmla="*/ 65949 w 1000132"/>
              <a:gd name="T1" fmla="*/ 227909 h 500066"/>
              <a:gd name="T2" fmla="*/ 937602 w 1000132"/>
              <a:gd name="T3" fmla="*/ 250027 h 500066"/>
              <a:gd name="T4" fmla="*/ 500057 w 1000132"/>
              <a:gd name="T5" fmla="*/ 250027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3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3879850" y="1500188"/>
            <a:ext cx="1000125" cy="500062"/>
          </a:xfrm>
          <a:custGeom>
            <a:avLst/>
            <a:gdLst>
              <a:gd name="T0" fmla="*/ 65949 w 1000132"/>
              <a:gd name="T1" fmla="*/ 227909 h 500066"/>
              <a:gd name="T2" fmla="*/ 937602 w 1000132"/>
              <a:gd name="T3" fmla="*/ 250027 h 500066"/>
              <a:gd name="T4" fmla="*/ 500057 w 1000132"/>
              <a:gd name="T5" fmla="*/ 250027 h 500066"/>
              <a:gd name="T6" fmla="*/ 0 60000 65536"/>
              <a:gd name="T7" fmla="*/ 0 60000 65536"/>
              <a:gd name="T8" fmla="*/ 0 60000 65536"/>
              <a:gd name="T9" fmla="*/ 2576 w 1000132"/>
              <a:gd name="T10" fmla="*/ 0 h 500066"/>
              <a:gd name="T11" fmla="*/ 1000132 w 1000132"/>
              <a:gd name="T12" fmla="*/ 250033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132" h="500066">
                <a:moveTo>
                  <a:pt x="2576" y="224687"/>
                </a:moveTo>
                <a:lnTo>
                  <a:pt x="2575" y="224686"/>
                </a:lnTo>
                <a:cubicBezTo>
                  <a:pt x="28582" y="97072"/>
                  <a:pt x="243515" y="-1"/>
                  <a:pt x="500066" y="0"/>
                </a:cubicBezTo>
                <a:cubicBezTo>
                  <a:pt x="776244" y="0"/>
                  <a:pt x="1000132" y="111943"/>
                  <a:pt x="1000132" y="250033"/>
                </a:cubicBezTo>
                <a:cubicBezTo>
                  <a:pt x="1000132" y="250033"/>
                  <a:pt x="1000131" y="250033"/>
                  <a:pt x="1000131" y="250033"/>
                </a:cubicBezTo>
                <a:lnTo>
                  <a:pt x="875116" y="250033"/>
                </a:lnTo>
                <a:cubicBezTo>
                  <a:pt x="875116" y="180988"/>
                  <a:pt x="707200" y="125016"/>
                  <a:pt x="500066" y="125016"/>
                </a:cubicBezTo>
                <a:cubicBezTo>
                  <a:pt x="314812" y="125015"/>
                  <a:pt x="157309" y="170102"/>
                  <a:pt x="129321" y="23114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4356100" y="404813"/>
            <a:ext cx="1152525" cy="500062"/>
          </a:xfrm>
          <a:custGeom>
            <a:avLst/>
            <a:gdLst>
              <a:gd name="T0" fmla="*/ 56888 w 1285884"/>
              <a:gd name="T1" fmla="*/ 220879 h 500066"/>
              <a:gd name="T2" fmla="*/ 982774 w 1285884"/>
              <a:gd name="T3" fmla="*/ 250028 h 500066"/>
              <a:gd name="T4" fmla="*/ 516495 w 1285884"/>
              <a:gd name="T5" fmla="*/ 250028 h 500066"/>
              <a:gd name="T6" fmla="*/ 0 60000 65536"/>
              <a:gd name="T7" fmla="*/ 0 60000 65536"/>
              <a:gd name="T8" fmla="*/ 0 60000 65536"/>
              <a:gd name="T9" fmla="*/ 5448 w 1285884"/>
              <a:gd name="T10" fmla="*/ 0 h 500066"/>
              <a:gd name="T11" fmla="*/ 1285884 w 1285884"/>
              <a:gd name="T12" fmla="*/ 250034 h 5000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85884" h="500066">
                <a:moveTo>
                  <a:pt x="5448" y="217554"/>
                </a:moveTo>
                <a:lnTo>
                  <a:pt x="5447" y="217553"/>
                </a:lnTo>
                <a:cubicBezTo>
                  <a:pt x="47379" y="93083"/>
                  <a:pt x="320138" y="-1"/>
                  <a:pt x="642942" y="0"/>
                </a:cubicBezTo>
                <a:cubicBezTo>
                  <a:pt x="998029" y="0"/>
                  <a:pt x="1285884" y="111943"/>
                  <a:pt x="1285884" y="250033"/>
                </a:cubicBezTo>
                <a:cubicBezTo>
                  <a:pt x="1285884" y="250033"/>
                  <a:pt x="1285883" y="250034"/>
                  <a:pt x="1285883" y="250034"/>
                </a:cubicBezTo>
                <a:lnTo>
                  <a:pt x="1160868" y="250033"/>
                </a:lnTo>
                <a:cubicBezTo>
                  <a:pt x="1160868" y="180988"/>
                  <a:pt x="928984" y="125016"/>
                  <a:pt x="642942" y="125016"/>
                </a:cubicBezTo>
                <a:cubicBezTo>
                  <a:pt x="398120" y="125015"/>
                  <a:pt x="186737" y="166394"/>
                  <a:pt x="136179" y="22421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3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0" dur="3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3" dur="3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6" dur="3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9" dur="3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3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5" dur="3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8" dur="3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1" dur="3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4" dur="3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  <p:bldP spid="5148" grpId="0" animBg="1"/>
      <p:bldP spid="5149" grpId="0" animBg="1"/>
      <p:bldP spid="51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Box 2"/>
          <p:cNvSpPr txBox="1">
            <a:spLocks noChangeArrowheads="1"/>
          </p:cNvSpPr>
          <p:nvPr/>
        </p:nvSpPr>
        <p:spPr bwMode="auto">
          <a:xfrm>
            <a:off x="468313" y="1773238"/>
            <a:ext cx="5616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3. Синонимы: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3562" name="Прямоугольник 3"/>
          <p:cNvSpPr>
            <a:spLocks noChangeArrowheads="1"/>
          </p:cNvSpPr>
          <p:nvPr/>
        </p:nvSpPr>
        <p:spPr bwMode="auto">
          <a:xfrm>
            <a:off x="323850" y="2762250"/>
            <a:ext cx="6769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вода, жидкость, влага, напиток, настой,  моря, реки, озёра, каналы, проливы</a:t>
            </a:r>
          </a:p>
        </p:txBody>
      </p:sp>
      <p:sp>
        <p:nvSpPr>
          <p:cNvPr id="23563" name="TextBox 4"/>
          <p:cNvSpPr txBox="1">
            <a:spLocks noChangeArrowheads="1"/>
          </p:cNvSpPr>
          <p:nvPr/>
        </p:nvSpPr>
        <p:spPr bwMode="auto">
          <a:xfrm>
            <a:off x="971550" y="4149725"/>
            <a:ext cx="5616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Антонимы: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3564" name="Прямоугольник 5"/>
          <p:cNvSpPr>
            <a:spLocks noChangeArrowheads="1"/>
          </p:cNvSpPr>
          <p:nvPr/>
        </p:nvSpPr>
        <p:spPr bwMode="auto">
          <a:xfrm>
            <a:off x="395288" y="5026025"/>
            <a:ext cx="6624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C00000"/>
                </a:solidFill>
                <a:latin typeface="Calibri" pitchFamily="34" charset="0"/>
              </a:rPr>
              <a:t>вода - суша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88790">
            <a:off x="2865438" y="47625"/>
            <a:ext cx="2728912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Box 2"/>
          <p:cNvSpPr txBox="1">
            <a:spLocks noChangeArrowheads="1"/>
          </p:cNvSpPr>
          <p:nvPr/>
        </p:nvSpPr>
        <p:spPr bwMode="auto">
          <a:xfrm>
            <a:off x="179388" y="1628775"/>
            <a:ext cx="5616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00FF"/>
                </a:solidFill>
                <a:latin typeface="Calibri" pitchFamily="34" charset="0"/>
              </a:rPr>
              <a:t>Фразеологизмы:</a:t>
            </a:r>
            <a:endParaRPr lang="ru-RU" sz="48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4584" name="Прямоугольник 4"/>
          <p:cNvSpPr>
            <a:spLocks noChangeArrowheads="1"/>
          </p:cNvSpPr>
          <p:nvPr/>
        </p:nvSpPr>
        <p:spPr bwMode="auto">
          <a:xfrm>
            <a:off x="250825" y="2492375"/>
            <a:ext cx="72739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Водой не разлить</a:t>
            </a:r>
            <a:r>
              <a:rPr lang="ru-RU" sz="2400">
                <a:latin typeface="Calibri" pitchFamily="34" charset="0"/>
              </a:rPr>
              <a:t> – большие друзья, о крепкой дружбе.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Воды в рот набрал</a:t>
            </a:r>
            <a:r>
              <a:rPr lang="ru-RU" sz="2400">
                <a:latin typeface="Calibri" pitchFamily="34" charset="0"/>
              </a:rPr>
              <a:t> – молчит и не желает отвечать.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Вывести на чистую воду</a:t>
            </a:r>
            <a:r>
              <a:rPr lang="ru-RU" sz="2400">
                <a:latin typeface="Calibri" pitchFamily="34" charset="0"/>
              </a:rPr>
              <a:t> – разоблачить темные дела, уличить во лжи.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Выйти сухим из воды</a:t>
            </a:r>
            <a:r>
              <a:rPr lang="ru-RU" sz="2400">
                <a:latin typeface="Calibri" pitchFamily="34" charset="0"/>
              </a:rPr>
              <a:t> – остаться безнаказанным, без плохих последствий.</a:t>
            </a:r>
            <a:br>
              <a:rPr lang="ru-RU" sz="2400">
                <a:latin typeface="Calibri" pitchFamily="34" charset="0"/>
              </a:rPr>
            </a:br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Как в воду глядел</a:t>
            </a:r>
            <a:r>
              <a:rPr lang="ru-RU" sz="2400">
                <a:latin typeface="Calibri" pitchFamily="34" charset="0"/>
              </a:rPr>
              <a:t> – как будто знал заранее, предвидел, точно предсказал события.</a:t>
            </a:r>
            <a:br>
              <a:rPr lang="ru-RU" sz="2400">
                <a:latin typeface="Calibri" pitchFamily="34" charset="0"/>
              </a:rPr>
            </a:b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414</Words>
  <Application>Microsoft Office PowerPoint</Application>
  <PresentationFormat>Экран (4:3)</PresentationFormat>
  <Paragraphs>79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Arial</vt:lpstr>
      <vt:lpstr>Calibri</vt:lpstr>
      <vt:lpstr>Tahoma</vt:lpstr>
      <vt:lpstr>Wingdings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Коля</cp:lastModifiedBy>
  <cp:revision>37</cp:revision>
  <dcterms:created xsi:type="dcterms:W3CDTF">2016-10-22T17:07:38Z</dcterms:created>
  <dcterms:modified xsi:type="dcterms:W3CDTF">2017-10-22T12:23:36Z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2569729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