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57" r:id="rId2"/>
    <p:sldId id="270" r:id="rId3"/>
    <p:sldId id="262" r:id="rId4"/>
    <p:sldId id="263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Rg st="1" end="7"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5" d="100"/>
          <a:sy n="95" d="100"/>
        </p:scale>
        <p:origin x="-1458" y="-3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E1F30DC-2FF2-4FCA-A153-5CA6273279E1}" type="datetimeFigureOut">
              <a:rPr lang="ru-RU" smtClean="0"/>
              <a:t>27.01.2018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9FC5D7-A794-40D2-AC35-5A1D20780E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90768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27.01.2018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jpeg"/><Relationship Id="rId4" Type="http://schemas.openxmlformats.org/officeDocument/2006/relationships/image" Target="../media/image3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7" y="428605"/>
            <a:ext cx="8313735" cy="61383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" name="Picture 2" descr="D:\Users\Пользователь\Desktop\zimni shablon\2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3288" y="-144015"/>
            <a:ext cx="9143999" cy="7029400"/>
          </a:xfrm>
          <a:prstGeom prst="rect">
            <a:avLst/>
          </a:prstGeom>
          <a:noFill/>
        </p:spPr>
      </p:pic>
      <p:sp>
        <p:nvSpPr>
          <p:cNvPr id="8" name="Содержимое 32"/>
          <p:cNvSpPr txBox="1">
            <a:spLocks/>
          </p:cNvSpPr>
          <p:nvPr/>
        </p:nvSpPr>
        <p:spPr>
          <a:xfrm>
            <a:off x="357159" y="1571613"/>
            <a:ext cx="8229600" cy="4525963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 pitchFamily="34" charset="0"/>
              <a:buNone/>
            </a:pPr>
            <a:r>
              <a:rPr lang="ru-RU" sz="4400" smtClean="0">
                <a:latin typeface="Arial Black" pitchFamily="34" charset="0"/>
              </a:rPr>
              <a:t>       </a:t>
            </a:r>
            <a:endParaRPr lang="ru-RU" sz="2400" dirty="0" smtClean="0">
              <a:solidFill>
                <a:schemeClr val="tx2"/>
              </a:solidFill>
              <a:latin typeface="Arial Black" pitchFamily="34" charset="0"/>
            </a:endParaRPr>
          </a:p>
        </p:txBody>
      </p:sp>
      <p:pic>
        <p:nvPicPr>
          <p:cNvPr id="15" name="Picture 29" descr="D:\Лена\Мои рисунки\Смайлики на разные случаи\Погода\90dfec9b25235f851d906a83ccc9ab43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4810953">
            <a:off x="7277389" y="285773"/>
            <a:ext cx="1214704" cy="12147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2500287" y="696877"/>
            <a:ext cx="43164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МКДОУ Грибановский детский сад №1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796138" y="443711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17" name="TextBox 16"/>
          <p:cNvSpPr txBox="1"/>
          <p:nvPr/>
        </p:nvSpPr>
        <p:spPr>
          <a:xfrm>
            <a:off x="3217042" y="1410477"/>
            <a:ext cx="3131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«Самая вкусная кормушка»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678079" y="3982448"/>
            <a:ext cx="6891679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Подготовили: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 –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Колпакова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Ольга Михайловна 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средняя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группа «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Пчёлки» (4-5 лет)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Воронежская область п. г. т. Грибановский пер. Матросова 1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427986" y="6126163"/>
            <a:ext cx="8330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2017 г.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1" name="Picture 6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07704" y="1979398"/>
            <a:ext cx="2357354" cy="196261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5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5113347" y="1913073"/>
            <a:ext cx="2027554" cy="211119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67998625"/>
      </p:ext>
    </p:extLst>
  </p:cSld>
  <p:clrMapOvr>
    <a:masterClrMapping/>
  </p:clrMapOvr>
  <p:transition spd="med" advTm="4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3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3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3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7" grpId="0"/>
      <p:bldP spid="1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428605"/>
            <a:ext cx="8286776" cy="61184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" name="Picture 2" descr="D:\Users\Пользователь\Desktop\zimni shablon\2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" y="-144015"/>
            <a:ext cx="9143999" cy="7029400"/>
          </a:xfrm>
          <a:prstGeom prst="rect">
            <a:avLst/>
          </a:prstGeom>
          <a:noFill/>
        </p:spPr>
      </p:pic>
      <p:sp>
        <p:nvSpPr>
          <p:cNvPr id="8" name="Содержимое 32"/>
          <p:cNvSpPr txBox="1">
            <a:spLocks/>
          </p:cNvSpPr>
          <p:nvPr/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 pitchFamily="34" charset="0"/>
              <a:buNone/>
            </a:pPr>
            <a:r>
              <a:rPr lang="ru-RU" sz="4400" dirty="0" smtClean="0">
                <a:latin typeface="Arial Black" pitchFamily="34" charset="0"/>
              </a:rPr>
              <a:t>       </a:t>
            </a:r>
            <a:endParaRPr lang="ru-RU" sz="2400" dirty="0" smtClean="0">
              <a:solidFill>
                <a:schemeClr val="tx2"/>
              </a:solidFill>
              <a:latin typeface="Arial Black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796138" y="443711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539552" y="260649"/>
            <a:ext cx="8175819" cy="628635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0058" y="274555"/>
            <a:ext cx="8463852" cy="62585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84327" y="226082"/>
            <a:ext cx="8375314" cy="73866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Материалы 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изготовление кормушки</a:t>
            </a:r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</a:t>
            </a:r>
            <a:endParaRPr lang="ru-RU" sz="1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Рецепт 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изготовленной вкусной кормушки.</a:t>
            </a:r>
          </a:p>
          <a:p>
            <a:r>
              <a:rPr lang="ru-RU" dirty="0"/>
              <a:t> </a:t>
            </a:r>
            <a:r>
              <a:rPr lang="ru-RU" dirty="0" smtClean="0"/>
              <a:t>   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Сосновую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рейка я распилила на несколько небольших брусков. Все бруски мы с ребятами соединили с помощью полипропиленового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шпагата. И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когда встал вопрос, куда насыпать корм, я подвела ребят к мысли, что можно использовать еловые шишки. Мы взяли шишки самой разной формы и разного размера, которые склеили между собой с помощью клея – пистолета в одну большую шишку.</a:t>
            </a: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Следующая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задача, которую я поставила перед детьми, как закрепить хлебные крошки, чтобы их не унесло ветром. Ответ нашли быстро - приклеить. А чем? Ведь клеем нельзя - птички могут отравиться.</a:t>
            </a: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Подвела ребят к мысли, что клей должен быть съедобным. А далее находим такой клей на кухонном столе. Это мед! </a:t>
            </a: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Ребята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кисточкой промазали все чешуйки, а затем посыпали нашу большую шишку овсом, пшеном, крошками подсушенного белого хлеба, семечками подсолнуха.</a:t>
            </a: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Чтобы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было нашим птичкам было удобно и на кормушке было как можно больше корма, мы решили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чтобы из каждого брусочка получилось дополнительное и удобное место с кормом.</a:t>
            </a: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Для того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чтобы корм держался на брусочках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мы сделали «съедобный клей». Я развела пакетик быстрорастворимого желатина в теплой воде. Получилась густая масса. 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Когда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густая масса подстыла, мы добавили в неё овес, пшено, крошки подсушенного белого хлеба, семечки подсолнуха, плоды шиповника и  рябины и хорошенько все перемешали.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Получившуюся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массу мы разложили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 длине и бокам брусочков и поместили в холод. Остальную массу разложили по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одноразовым стаканчикам и поместили их на 2 часа в холодильник. После того, как все формочки замёрзли, мы  аккуратно вынули содержимое и с помощью проволоки закрепили получившиеся формочки к брускам.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еще к брускам мы подвесили кусочки сала. </a:t>
            </a: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У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нас получилась полностью съедобная кормушка.   Она сразу же привлекла внимание птиц, они спокойно подлетали, садились  и доставали себе лакомые кусочки.</a:t>
            </a: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endParaRPr lang="ru-RU" dirty="0"/>
          </a:p>
          <a:p>
            <a:r>
              <a:rPr lang="ru-RU" dirty="0"/>
              <a:t> 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256022" y="428605"/>
            <a:ext cx="6430777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Нам понадобились: сосновая рейка ( 2 х 5см), полипропиленовый шпагат, еловые                                                                                     шишки, клей пистолет(для склеивания шишки в одну большую) зерновая смесь (овес, пшено,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семечки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подсолнуха, плоды шиповника и  рябины), крошки подсушенного белого хлеба, несоленое сало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желатин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проволока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пластиковые стаканчики (для придания формы замороженной смеси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  <a:endParaRPr lang="ru-RU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1" name="Picture 5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5239" y="274555"/>
            <a:ext cx="1984513" cy="169150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816885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428605"/>
            <a:ext cx="8286776" cy="61184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" name="Picture 2" descr="D:\Users\Пользователь\Desktop\zimni shablon\2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" y="-144015"/>
            <a:ext cx="9143999" cy="7029400"/>
          </a:xfrm>
          <a:prstGeom prst="rect">
            <a:avLst/>
          </a:prstGeom>
          <a:noFill/>
        </p:spPr>
      </p:pic>
      <p:sp>
        <p:nvSpPr>
          <p:cNvPr id="8" name="Содержимое 32"/>
          <p:cNvSpPr txBox="1">
            <a:spLocks/>
          </p:cNvSpPr>
          <p:nvPr/>
        </p:nvSpPr>
        <p:spPr>
          <a:xfrm>
            <a:off x="428596" y="1600200"/>
            <a:ext cx="8229600" cy="4525963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 pitchFamily="34" charset="0"/>
              <a:buNone/>
            </a:pPr>
            <a:r>
              <a:rPr lang="ru-RU" sz="4400" dirty="0" smtClean="0">
                <a:latin typeface="Arial Black" pitchFamily="34" charset="0"/>
              </a:rPr>
              <a:t>       </a:t>
            </a:r>
            <a:endParaRPr lang="ru-RU" sz="2400" dirty="0" smtClean="0">
              <a:solidFill>
                <a:schemeClr val="tx2"/>
              </a:solidFill>
              <a:latin typeface="Arial Black" pitchFamily="34" charset="0"/>
            </a:endParaRPr>
          </a:p>
        </p:txBody>
      </p:sp>
      <p:pic>
        <p:nvPicPr>
          <p:cNvPr id="14" name="Picture 29" descr="D:\Лена\Мои рисунки\Смайлики на разные случаи\Погода\90dfec9b25235f851d906a83ccc9ab43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1473" y="642919"/>
            <a:ext cx="1500188" cy="1500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TextBox 15"/>
          <p:cNvSpPr txBox="1"/>
          <p:nvPr/>
        </p:nvSpPr>
        <p:spPr>
          <a:xfrm>
            <a:off x="5796138" y="443711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23" name="TextBox 22"/>
          <p:cNvSpPr txBox="1"/>
          <p:nvPr/>
        </p:nvSpPr>
        <p:spPr>
          <a:xfrm>
            <a:off x="3779912" y="542988"/>
            <a:ext cx="4789368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Материалы для изготовления кормушки</a:t>
            </a:r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изготовления данной кормушки нам понадобились разноцветные пластмассовые стаканчики, пластмассовые ложки, пластмассовая тарелка и шпагат полипропиленовый.</a:t>
            </a:r>
          </a:p>
          <a:p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441739" y="2428868"/>
            <a:ext cx="5245061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Рецепт изготовленной вкусной кормушки.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каждый стаканчик и на тарелку мы насыпали: овес, пшено, крошки подсушенного белого хлеба, семечки подсолнуха, плоды шиповника и  рябины, на проволоке подвесили несоленое сало.</a:t>
            </a: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Кормушка 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сразу же привлекла внимание птиц, они с громким щебетанием подлетали к ней, садились  и с удовольствием доставали себе лакомые кусочки.</a:t>
            </a: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</p:txBody>
      </p:sp>
      <p:pic>
        <p:nvPicPr>
          <p:cNvPr id="19" name="Picture 2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6009" y="635613"/>
            <a:ext cx="2365729" cy="236134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358482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428605"/>
            <a:ext cx="8286776" cy="61184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" name="Picture 2" descr="D:\Users\Пользователь\Desktop\zimni shablon\2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" y="-144015"/>
            <a:ext cx="9143999" cy="7029400"/>
          </a:xfrm>
          <a:prstGeom prst="rect">
            <a:avLst/>
          </a:prstGeom>
          <a:noFill/>
        </p:spPr>
      </p:pic>
      <p:sp>
        <p:nvSpPr>
          <p:cNvPr id="8" name="Содержимое 32"/>
          <p:cNvSpPr txBox="1">
            <a:spLocks/>
          </p:cNvSpPr>
          <p:nvPr/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 pitchFamily="34" charset="0"/>
              <a:buNone/>
            </a:pPr>
            <a:r>
              <a:rPr lang="ru-RU" sz="4400" dirty="0" smtClean="0">
                <a:latin typeface="Arial Black" pitchFamily="34" charset="0"/>
              </a:rPr>
              <a:t>       </a:t>
            </a:r>
            <a:endParaRPr lang="ru-RU" sz="2400" dirty="0" smtClean="0">
              <a:solidFill>
                <a:schemeClr val="tx2"/>
              </a:solidFill>
              <a:latin typeface="Arial Black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796138" y="443711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1255815" y="2993137"/>
            <a:ext cx="2811649" cy="295662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4847334" y="2985388"/>
            <a:ext cx="2875384" cy="299400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5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19112" y="283475"/>
            <a:ext cx="2920841" cy="236133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6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6014" y="283475"/>
            <a:ext cx="3066017" cy="255260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" name="TextBox 22"/>
          <p:cNvSpPr txBox="1"/>
          <p:nvPr/>
        </p:nvSpPr>
        <p:spPr>
          <a:xfrm>
            <a:off x="3331376" y="2880955"/>
            <a:ext cx="24812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Наши пернатые гост</a:t>
            </a:r>
            <a:r>
              <a:rPr lang="ru-RU" b="1" dirty="0" smtClean="0"/>
              <a:t>и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1335848231"/>
      </p:ext>
    </p:extLst>
  </p:cSld>
  <p:clrMapOvr>
    <a:masterClrMapping/>
  </p:clrMapOvr>
  <p:transition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5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70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234</TotalTime>
  <Words>152</Words>
  <Application>Microsoft Office PowerPoint</Application>
  <PresentationFormat>Экран (4:3)</PresentationFormat>
  <Paragraphs>41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Пользователь</cp:lastModifiedBy>
  <cp:revision>45</cp:revision>
  <dcterms:created xsi:type="dcterms:W3CDTF">2017-02-24T12:29:42Z</dcterms:created>
  <dcterms:modified xsi:type="dcterms:W3CDTF">2018-01-27T16:03:30Z</dcterms:modified>
</cp:coreProperties>
</file>