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2" r:id="rId4"/>
    <p:sldId id="263" r:id="rId5"/>
    <p:sldId id="264" r:id="rId6"/>
    <p:sldId id="265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DBC68-B3D5-42DA-AA5A-96E5F5E14A25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36FAC-8003-4242-9A00-BA862BFC4A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607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60960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Понятие  </a:t>
            </a:r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 </a:t>
            </a:r>
          </a:p>
          <a:p>
            <a:pPr algn="ctr" eaLnBrk="1" hangingPunct="1">
              <a:buFontTx/>
              <a:buNone/>
              <a:defRPr/>
            </a:pPr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синтаксисе и </a:t>
            </a:r>
          </a:p>
          <a:p>
            <a:pPr algn="ctr" eaLnBrk="1" hangingPunct="1">
              <a:buFontTx/>
              <a:buNone/>
              <a:defRPr/>
            </a:pPr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пунктуации</a:t>
            </a: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6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5300663"/>
            <a:ext cx="8229600" cy="825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языка: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Г.Н.Бурякова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88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основе информации, полученной на уроке, понять, с чего начинается синтаксис и пунктуация,  для чего  нужно изучать эти разделы; 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Познакомиться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новыми терминами, научиться правильно произносить и писать их; 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Научиться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пользоваться знаками препинания; составлять словосочетания и предложения;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 Развивать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внимание, тренировать память, учиться размышлять.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92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такое синтаксис?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слово заимствовано в XVIII веке из греческого языка. Буквально значит: «построение», «сочетание», «порядок». Синтаксис – это раздел грамматики, который изучает строение и значение словосочетаний, предложений, текста. </a:t>
            </a:r>
          </a:p>
        </p:txBody>
      </p:sp>
    </p:spTree>
    <p:extLst>
      <p:ext uri="{BB962C8B-B14F-4D97-AF65-F5344CB8AC3E}">
        <p14:creationId xmlns:p14="http://schemas.microsoft.com/office/powerpoint/2010/main" val="298186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Синтаксис -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0425"/>
            <a:ext cx="8229600" cy="396557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греч. «составление», «построение» - наука о строении словосочетаний и предложений.</a:t>
            </a:r>
          </a:p>
        </p:txBody>
      </p:sp>
    </p:spTree>
    <p:extLst>
      <p:ext uri="{BB962C8B-B14F-4D97-AF65-F5344CB8AC3E}">
        <p14:creationId xmlns:p14="http://schemas.microsoft.com/office/powerpoint/2010/main" val="118883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Синтаксис</a:t>
            </a:r>
            <a:endParaRPr lang="ru-RU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Line 4"/>
          <p:cNvSpPr>
            <a:spLocks noChangeShapeType="1"/>
          </p:cNvSpPr>
          <p:nvPr/>
        </p:nvSpPr>
        <p:spPr bwMode="auto">
          <a:xfrm>
            <a:off x="4437509" y="81915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200400" y="1196752"/>
            <a:ext cx="2286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Связь  слов</a:t>
            </a:r>
          </a:p>
        </p:txBody>
      </p:sp>
      <p:sp>
        <p:nvSpPr>
          <p:cNvPr id="11269" name="Line 6"/>
          <p:cNvSpPr>
            <a:spLocks noChangeShapeType="1"/>
          </p:cNvSpPr>
          <p:nvPr/>
        </p:nvSpPr>
        <p:spPr bwMode="auto">
          <a:xfrm>
            <a:off x="4427984" y="2132856"/>
            <a:ext cx="0" cy="1411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3733800" y="2057400"/>
            <a:ext cx="1600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средства</a:t>
            </a: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304800" y="2438400"/>
            <a:ext cx="2286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Изменение формы слова</a:t>
            </a: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1752600" y="4419600"/>
            <a:ext cx="1981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Служебные слова</a:t>
            </a: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5562600" y="4114800"/>
            <a:ext cx="1676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Порядок слов</a:t>
            </a: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6858000" y="2743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Интонация </a:t>
            </a:r>
          </a:p>
        </p:txBody>
      </p:sp>
      <p:sp>
        <p:nvSpPr>
          <p:cNvPr id="11275" name="Line 12"/>
          <p:cNvSpPr>
            <a:spLocks noChangeShapeType="1"/>
          </p:cNvSpPr>
          <p:nvPr/>
        </p:nvSpPr>
        <p:spPr bwMode="auto">
          <a:xfrm flipH="1">
            <a:off x="2514600" y="2362200"/>
            <a:ext cx="1371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6" name="Line 13"/>
          <p:cNvSpPr>
            <a:spLocks noChangeShapeType="1"/>
          </p:cNvSpPr>
          <p:nvPr/>
        </p:nvSpPr>
        <p:spPr bwMode="auto">
          <a:xfrm flipH="1">
            <a:off x="2895600" y="2514600"/>
            <a:ext cx="13716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7" name="Line 14"/>
          <p:cNvSpPr>
            <a:spLocks noChangeShapeType="1"/>
          </p:cNvSpPr>
          <p:nvPr/>
        </p:nvSpPr>
        <p:spPr bwMode="auto">
          <a:xfrm>
            <a:off x="4953000" y="2514600"/>
            <a:ext cx="13716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8" name="Line 15"/>
          <p:cNvSpPr>
            <a:spLocks noChangeShapeType="1"/>
          </p:cNvSpPr>
          <p:nvPr/>
        </p:nvSpPr>
        <p:spPr bwMode="auto">
          <a:xfrm>
            <a:off x="5334000" y="2362200"/>
            <a:ext cx="1905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57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Синтаксис изучает</a:t>
            </a:r>
            <a:endParaRPr lang="ru-RU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ru-RU" sz="4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 flipH="1">
            <a:off x="2704728" y="2208238"/>
            <a:ext cx="14478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4499992" y="2208238"/>
            <a:ext cx="160020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4932040" y="4752109"/>
            <a:ext cx="3962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sz="3600" b="1" dirty="0">
                <a:latin typeface="Times New Roman" pitchFamily="18" charset="0"/>
                <a:cs typeface="Times New Roman" pitchFamily="18" charset="0"/>
              </a:rPr>
              <a:t>   Предложений 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362031" y="4463643"/>
            <a:ext cx="4267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sz="3600" b="1" dirty="0">
                <a:latin typeface="Times New Roman" pitchFamily="18" charset="0"/>
                <a:cs typeface="Times New Roman" pitchFamily="18" charset="0"/>
              </a:rPr>
              <a:t>Словосочетаний </a:t>
            </a:r>
          </a:p>
        </p:txBody>
      </p:sp>
      <p:sp>
        <p:nvSpPr>
          <p:cNvPr id="12295" name="Rectangle 21"/>
          <p:cNvSpPr>
            <a:spLocks noChangeArrowheads="1"/>
          </p:cNvSpPr>
          <p:nvPr/>
        </p:nvSpPr>
        <p:spPr bwMode="auto">
          <a:xfrm>
            <a:off x="2736850" y="1628800"/>
            <a:ext cx="3276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alt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строение</a:t>
            </a:r>
          </a:p>
        </p:txBody>
      </p:sp>
      <p:sp>
        <p:nvSpPr>
          <p:cNvPr id="12296" name="Line 22"/>
          <p:cNvSpPr>
            <a:spLocks noChangeShapeType="1"/>
          </p:cNvSpPr>
          <p:nvPr/>
        </p:nvSpPr>
        <p:spPr bwMode="auto">
          <a:xfrm>
            <a:off x="4419600" y="1052736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97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Пунктуация</a:t>
            </a:r>
          </a:p>
        </p:txBody>
      </p:sp>
      <p:sp>
        <p:nvSpPr>
          <p:cNvPr id="17411" name="Line 6"/>
          <p:cNvSpPr>
            <a:spLocks noChangeShapeType="1"/>
          </p:cNvSpPr>
          <p:nvPr/>
        </p:nvSpPr>
        <p:spPr bwMode="auto">
          <a:xfrm>
            <a:off x="4495800" y="9906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9"/>
          <p:cNvSpPr>
            <a:spLocks noChangeArrowheads="1"/>
          </p:cNvSpPr>
          <p:nvPr/>
        </p:nvSpPr>
        <p:spPr bwMode="auto">
          <a:xfrm>
            <a:off x="3276600" y="1905000"/>
            <a:ext cx="2667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Знаки препинания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413" name="Rectangle 10"/>
          <p:cNvSpPr>
            <a:spLocks noChangeArrowheads="1"/>
          </p:cNvSpPr>
          <p:nvPr/>
        </p:nvSpPr>
        <p:spPr bwMode="auto">
          <a:xfrm>
            <a:off x="914400" y="2819400"/>
            <a:ext cx="1143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Точка </a:t>
            </a:r>
          </a:p>
        </p:txBody>
      </p:sp>
      <p:sp>
        <p:nvSpPr>
          <p:cNvPr id="17414" name="Rectangle 11"/>
          <p:cNvSpPr>
            <a:spLocks noChangeArrowheads="1"/>
          </p:cNvSpPr>
          <p:nvPr/>
        </p:nvSpPr>
        <p:spPr bwMode="auto">
          <a:xfrm>
            <a:off x="3048000" y="4038600"/>
            <a:ext cx="160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Двоеточие</a:t>
            </a:r>
            <a:r>
              <a:rPr lang="ru-RU" altLang="ru-RU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415" name="Rectangle 12"/>
          <p:cNvSpPr>
            <a:spLocks noChangeArrowheads="1"/>
          </p:cNvSpPr>
          <p:nvPr/>
        </p:nvSpPr>
        <p:spPr bwMode="auto">
          <a:xfrm>
            <a:off x="6781800" y="3352800"/>
            <a:ext cx="2022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Точка с запятой</a:t>
            </a:r>
            <a:r>
              <a:rPr lang="ru-RU" altLang="ru-RU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7416" name="Rectangle 14"/>
          <p:cNvSpPr>
            <a:spLocks noChangeArrowheads="1"/>
          </p:cNvSpPr>
          <p:nvPr/>
        </p:nvSpPr>
        <p:spPr bwMode="auto">
          <a:xfrm>
            <a:off x="609600" y="3810000"/>
            <a:ext cx="152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Запятая</a:t>
            </a:r>
          </a:p>
        </p:txBody>
      </p:sp>
      <p:sp>
        <p:nvSpPr>
          <p:cNvPr id="17417" name="Rectangle 15"/>
          <p:cNvSpPr>
            <a:spLocks noChangeArrowheads="1"/>
          </p:cNvSpPr>
          <p:nvPr/>
        </p:nvSpPr>
        <p:spPr bwMode="auto">
          <a:xfrm>
            <a:off x="6400800" y="5105400"/>
            <a:ext cx="2438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Восклицательный знак </a:t>
            </a:r>
          </a:p>
        </p:txBody>
      </p:sp>
      <p:sp>
        <p:nvSpPr>
          <p:cNvPr id="17418" name="Rectangle 16"/>
          <p:cNvSpPr>
            <a:spLocks noChangeArrowheads="1"/>
          </p:cNvSpPr>
          <p:nvPr/>
        </p:nvSpPr>
        <p:spPr bwMode="auto">
          <a:xfrm>
            <a:off x="3810000" y="5562600"/>
            <a:ext cx="23272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Вопросительный знак</a:t>
            </a:r>
          </a:p>
        </p:txBody>
      </p:sp>
      <p:sp>
        <p:nvSpPr>
          <p:cNvPr id="17419" name="Line 17"/>
          <p:cNvSpPr>
            <a:spLocks noChangeShapeType="1"/>
          </p:cNvSpPr>
          <p:nvPr/>
        </p:nvSpPr>
        <p:spPr bwMode="auto">
          <a:xfrm flipH="1">
            <a:off x="2057400" y="2362200"/>
            <a:ext cx="1295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0" name="Line 18"/>
          <p:cNvSpPr>
            <a:spLocks noChangeShapeType="1"/>
          </p:cNvSpPr>
          <p:nvPr/>
        </p:nvSpPr>
        <p:spPr bwMode="auto">
          <a:xfrm flipH="1">
            <a:off x="4038600" y="2819400"/>
            <a:ext cx="1524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1" name="Line 19"/>
          <p:cNvSpPr>
            <a:spLocks noChangeShapeType="1"/>
          </p:cNvSpPr>
          <p:nvPr/>
        </p:nvSpPr>
        <p:spPr bwMode="auto">
          <a:xfrm>
            <a:off x="5867400" y="2514600"/>
            <a:ext cx="1295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2" name="Line 20"/>
          <p:cNvSpPr>
            <a:spLocks noChangeShapeType="1"/>
          </p:cNvSpPr>
          <p:nvPr/>
        </p:nvSpPr>
        <p:spPr bwMode="auto">
          <a:xfrm>
            <a:off x="5029200" y="2895600"/>
            <a:ext cx="15240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3" name="Line 21"/>
          <p:cNvSpPr>
            <a:spLocks noChangeShapeType="1"/>
          </p:cNvSpPr>
          <p:nvPr/>
        </p:nvSpPr>
        <p:spPr bwMode="auto">
          <a:xfrm>
            <a:off x="5562600" y="2971800"/>
            <a:ext cx="11430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4" name="Line 22"/>
          <p:cNvSpPr>
            <a:spLocks noChangeShapeType="1"/>
          </p:cNvSpPr>
          <p:nvPr/>
        </p:nvSpPr>
        <p:spPr bwMode="auto">
          <a:xfrm flipH="1">
            <a:off x="1981200" y="2743200"/>
            <a:ext cx="16002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5" name="Line 26"/>
          <p:cNvSpPr>
            <a:spLocks noChangeShapeType="1"/>
          </p:cNvSpPr>
          <p:nvPr/>
        </p:nvSpPr>
        <p:spPr bwMode="auto">
          <a:xfrm flipH="1">
            <a:off x="2209800" y="2895600"/>
            <a:ext cx="16002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6" name="Rectangle 27"/>
          <p:cNvSpPr>
            <a:spLocks noChangeArrowheads="1"/>
          </p:cNvSpPr>
          <p:nvPr/>
        </p:nvSpPr>
        <p:spPr bwMode="auto">
          <a:xfrm>
            <a:off x="1371600" y="4724400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Тире</a:t>
            </a:r>
          </a:p>
        </p:txBody>
      </p:sp>
      <p:sp>
        <p:nvSpPr>
          <p:cNvPr id="17427" name="Rectangle 28"/>
          <p:cNvSpPr>
            <a:spLocks noChangeArrowheads="1"/>
          </p:cNvSpPr>
          <p:nvPr/>
        </p:nvSpPr>
        <p:spPr bwMode="auto">
          <a:xfrm>
            <a:off x="3505200" y="4876800"/>
            <a:ext cx="1295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Кавычки</a:t>
            </a:r>
          </a:p>
        </p:txBody>
      </p:sp>
      <p:sp>
        <p:nvSpPr>
          <p:cNvPr id="17428" name="Line 29"/>
          <p:cNvSpPr>
            <a:spLocks noChangeShapeType="1"/>
          </p:cNvSpPr>
          <p:nvPr/>
        </p:nvSpPr>
        <p:spPr bwMode="auto">
          <a:xfrm flipH="1">
            <a:off x="4495800" y="2743200"/>
            <a:ext cx="762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47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такое пунктуация?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Место в предложении или тексте, где нужно применить пунктуационное правило, называется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пунктограммой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/лат.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пунктум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– точка, греч. «грамма» – знак, буква/.Пунктуация /лат.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пунктум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– точка/ - раздел науки о языке, который изучает знаки препинания и правила их постановки. </a:t>
            </a:r>
          </a:p>
        </p:txBody>
      </p:sp>
    </p:spTree>
    <p:extLst>
      <p:ext uri="{BB962C8B-B14F-4D97-AF65-F5344CB8AC3E}">
        <p14:creationId xmlns:p14="http://schemas.microsoft.com/office/powerpoint/2010/main" val="425201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Пунктуация -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43827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лат., пунктум – точка, правило о постановке  знаков препинания.</a:t>
            </a:r>
          </a:p>
        </p:txBody>
      </p:sp>
    </p:spTree>
    <p:extLst>
      <p:ext uri="{BB962C8B-B14F-4D97-AF65-F5344CB8AC3E}">
        <p14:creationId xmlns:p14="http://schemas.microsoft.com/office/powerpoint/2010/main" val="308802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Цели урока:</vt:lpstr>
      <vt:lpstr>Что такое синтаксис? </vt:lpstr>
      <vt:lpstr>Синтаксис -</vt:lpstr>
      <vt:lpstr>Презентация PowerPoint</vt:lpstr>
      <vt:lpstr>Презентация PowerPoint</vt:lpstr>
      <vt:lpstr>Презентация PowerPoint</vt:lpstr>
      <vt:lpstr>Что такое пунктуация? </vt:lpstr>
      <vt:lpstr>Пунктуация -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АЛЕКСАНДР-ПК</dc:creator>
  <cp:lastModifiedBy>poisk</cp:lastModifiedBy>
  <cp:revision>1</cp:revision>
  <dcterms:created xsi:type="dcterms:W3CDTF">2018-01-27T16:02:59Z</dcterms:created>
  <dcterms:modified xsi:type="dcterms:W3CDTF">2018-01-27T16:11:52Z</dcterms:modified>
</cp:coreProperties>
</file>