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386D3E-1BC0-44A1-8C58-29D3CE343A3A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4E3583-C191-47F7-B52F-94D1A147DE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52701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4E3583-C191-47F7-B52F-94D1A147DEAD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24DC5A2-BCF7-4092-9DBA-819150E8F788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1A1E2D2-25A0-40CB-AD7F-147749A663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4DC5A2-BCF7-4092-9DBA-819150E8F788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A1E2D2-25A0-40CB-AD7F-147749A663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4DC5A2-BCF7-4092-9DBA-819150E8F788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A1E2D2-25A0-40CB-AD7F-147749A663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4DC5A2-BCF7-4092-9DBA-819150E8F788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A1E2D2-25A0-40CB-AD7F-147749A6634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4DC5A2-BCF7-4092-9DBA-819150E8F788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A1E2D2-25A0-40CB-AD7F-147749A6634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4DC5A2-BCF7-4092-9DBA-819150E8F788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A1E2D2-25A0-40CB-AD7F-147749A6634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4DC5A2-BCF7-4092-9DBA-819150E8F788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A1E2D2-25A0-40CB-AD7F-147749A663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4DC5A2-BCF7-4092-9DBA-819150E8F788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A1E2D2-25A0-40CB-AD7F-147749A6634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4DC5A2-BCF7-4092-9DBA-819150E8F788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A1E2D2-25A0-40CB-AD7F-147749A663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24DC5A2-BCF7-4092-9DBA-819150E8F788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A1E2D2-25A0-40CB-AD7F-147749A663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24DC5A2-BCF7-4092-9DBA-819150E8F788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1A1E2D2-25A0-40CB-AD7F-147749A6634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24DC5A2-BCF7-4092-9DBA-819150E8F788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1A1E2D2-25A0-40CB-AD7F-147749A6634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Вводный урок литературы в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9 классе по теме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«Слово о полку Игореве» - вершина древнерусского искусства.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/>
              <a:t>Выполнила:</a:t>
            </a:r>
          </a:p>
          <a:p>
            <a:pPr algn="r"/>
            <a:r>
              <a:rPr lang="ru-RU" dirty="0" smtClean="0"/>
              <a:t>Григорьева М.Н. 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err="1"/>
              <a:t>Молвитъ</a:t>
            </a:r>
            <a:r>
              <a:rPr lang="ru-RU" dirty="0"/>
              <a:t> </a:t>
            </a:r>
            <a:r>
              <a:rPr lang="ru-RU" dirty="0" err="1"/>
              <a:t>Гзакъ</a:t>
            </a:r>
            <a:r>
              <a:rPr lang="ru-RU" dirty="0"/>
              <a:t> </a:t>
            </a:r>
            <a:r>
              <a:rPr lang="ru-RU" dirty="0" err="1"/>
              <a:t>Кончакови</a:t>
            </a:r>
            <a:r>
              <a:rPr lang="ru-RU" dirty="0"/>
              <a:t>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"</a:t>
            </a:r>
            <a:r>
              <a:rPr lang="ru-RU" dirty="0" err="1"/>
              <a:t>Аже</a:t>
            </a:r>
            <a:r>
              <a:rPr lang="ru-RU" dirty="0"/>
              <a:t> </a:t>
            </a:r>
            <a:r>
              <a:rPr lang="ru-RU" dirty="0" err="1"/>
              <a:t>соколъ</a:t>
            </a:r>
            <a:r>
              <a:rPr lang="ru-RU" dirty="0"/>
              <a:t> </a:t>
            </a:r>
            <a:r>
              <a:rPr lang="ru-RU" dirty="0" err="1"/>
              <a:t>къ</a:t>
            </a:r>
            <a:r>
              <a:rPr lang="ru-RU" dirty="0"/>
              <a:t> гнезду </a:t>
            </a:r>
            <a:r>
              <a:rPr lang="ru-RU" dirty="0" err="1"/>
              <a:t>летитъ</a:t>
            </a:r>
            <a:r>
              <a:rPr lang="ru-RU" dirty="0"/>
              <a:t>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/>
              <a:t>соколича</a:t>
            </a:r>
            <a:r>
              <a:rPr lang="ru-RU" dirty="0"/>
              <a:t> </a:t>
            </a:r>
            <a:r>
              <a:rPr lang="ru-RU" dirty="0" err="1"/>
              <a:t>ростреляеве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своими </a:t>
            </a:r>
            <a:r>
              <a:rPr lang="ru-RU" dirty="0" err="1"/>
              <a:t>злачеными</a:t>
            </a:r>
            <a:r>
              <a:rPr lang="ru-RU" dirty="0"/>
              <a:t> стрелами".</a:t>
            </a:r>
          </a:p>
          <a:p>
            <a:pPr>
              <a:buNone/>
            </a:pPr>
            <a:r>
              <a:rPr lang="ru-RU" dirty="0"/>
              <a:t>Рече </a:t>
            </a:r>
            <a:r>
              <a:rPr lang="ru-RU" dirty="0" err="1"/>
              <a:t>Кончакъ</a:t>
            </a:r>
            <a:r>
              <a:rPr lang="ru-RU" dirty="0"/>
              <a:t> ко </a:t>
            </a:r>
            <a:r>
              <a:rPr lang="ru-RU" dirty="0" err="1"/>
              <a:t>Гзе</a:t>
            </a:r>
            <a:r>
              <a:rPr lang="ru-RU" dirty="0"/>
              <a:t>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"</a:t>
            </a:r>
            <a:r>
              <a:rPr lang="ru-RU" dirty="0" err="1"/>
              <a:t>Аже</a:t>
            </a:r>
            <a:r>
              <a:rPr lang="ru-RU" dirty="0"/>
              <a:t> </a:t>
            </a:r>
            <a:r>
              <a:rPr lang="ru-RU" dirty="0" err="1"/>
              <a:t>соколъ</a:t>
            </a:r>
            <a:r>
              <a:rPr lang="ru-RU" dirty="0"/>
              <a:t> </a:t>
            </a:r>
            <a:r>
              <a:rPr lang="ru-RU" dirty="0" err="1"/>
              <a:t>къ</a:t>
            </a:r>
            <a:r>
              <a:rPr lang="ru-RU" dirty="0"/>
              <a:t> гнезду </a:t>
            </a:r>
            <a:r>
              <a:rPr lang="ru-RU" dirty="0" err="1"/>
              <a:t>летитъ</a:t>
            </a:r>
            <a:r>
              <a:rPr lang="ru-RU" dirty="0"/>
              <a:t>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а </a:t>
            </a:r>
            <a:r>
              <a:rPr lang="ru-RU" dirty="0" err="1"/>
              <a:t>ве</a:t>
            </a:r>
            <a:r>
              <a:rPr lang="ru-RU" dirty="0"/>
              <a:t> </a:t>
            </a:r>
            <a:r>
              <a:rPr lang="ru-RU" dirty="0" err="1"/>
              <a:t>соколца</a:t>
            </a:r>
            <a:r>
              <a:rPr lang="ru-RU" dirty="0"/>
              <a:t> </a:t>
            </a:r>
            <a:r>
              <a:rPr lang="ru-RU" dirty="0" err="1"/>
              <a:t>опутаеве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красною девицею".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И </a:t>
            </a:r>
            <a:r>
              <a:rPr lang="ru-RU" dirty="0" err="1"/>
              <a:t>рече</a:t>
            </a:r>
            <a:r>
              <a:rPr lang="ru-RU" dirty="0"/>
              <a:t> </a:t>
            </a:r>
            <a:r>
              <a:rPr lang="ru-RU" dirty="0" err="1"/>
              <a:t>Гзакъ</a:t>
            </a:r>
            <a:r>
              <a:rPr lang="ru-RU" dirty="0"/>
              <a:t> </a:t>
            </a:r>
            <a:r>
              <a:rPr lang="ru-RU" dirty="0" err="1"/>
              <a:t>къ</a:t>
            </a:r>
            <a:r>
              <a:rPr lang="ru-RU" dirty="0"/>
              <a:t> </a:t>
            </a:r>
            <a:r>
              <a:rPr lang="ru-RU" dirty="0" err="1"/>
              <a:t>Кончакови</a:t>
            </a:r>
            <a:r>
              <a:rPr lang="ru-RU" dirty="0"/>
              <a:t>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"</a:t>
            </a:r>
            <a:r>
              <a:rPr lang="ru-RU" dirty="0" err="1"/>
              <a:t>Аще</a:t>
            </a:r>
            <a:r>
              <a:rPr lang="ru-RU" dirty="0"/>
              <a:t> его </a:t>
            </a:r>
            <a:r>
              <a:rPr lang="ru-RU" dirty="0" err="1"/>
              <a:t>опутаеве</a:t>
            </a:r>
            <a:r>
              <a:rPr lang="ru-RU" dirty="0"/>
              <a:t> красною девицею,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ни </a:t>
            </a:r>
            <a:r>
              <a:rPr lang="ru-RU" dirty="0" err="1"/>
              <a:t>нама</a:t>
            </a:r>
            <a:r>
              <a:rPr lang="ru-RU" dirty="0"/>
              <a:t> </a:t>
            </a:r>
            <a:r>
              <a:rPr lang="ru-RU" dirty="0" err="1"/>
              <a:t>будетъ</a:t>
            </a:r>
            <a:r>
              <a:rPr lang="ru-RU" dirty="0"/>
              <a:t> </a:t>
            </a:r>
            <a:r>
              <a:rPr lang="ru-RU" dirty="0" err="1"/>
              <a:t>сокольца</a:t>
            </a:r>
            <a:r>
              <a:rPr lang="ru-RU" dirty="0"/>
              <a:t>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/>
              <a:t>ни</a:t>
            </a:r>
            <a:r>
              <a:rPr lang="ru-RU" dirty="0"/>
              <a:t> </a:t>
            </a:r>
            <a:r>
              <a:rPr lang="ru-RU" dirty="0" err="1"/>
              <a:t>нама</a:t>
            </a:r>
            <a:r>
              <a:rPr lang="ru-RU" dirty="0"/>
              <a:t> красны девице,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то </a:t>
            </a:r>
            <a:r>
              <a:rPr lang="ru-RU" dirty="0" err="1"/>
              <a:t>почнутъ</a:t>
            </a:r>
            <a:r>
              <a:rPr lang="ru-RU" dirty="0"/>
              <a:t> </a:t>
            </a:r>
            <a:r>
              <a:rPr lang="ru-RU" dirty="0" err="1"/>
              <a:t>наю</a:t>
            </a:r>
            <a:r>
              <a:rPr lang="ru-RU" dirty="0"/>
              <a:t> </a:t>
            </a:r>
            <a:r>
              <a:rPr lang="ru-RU" dirty="0" err="1"/>
              <a:t>птици</a:t>
            </a:r>
            <a:r>
              <a:rPr lang="ru-RU" dirty="0"/>
              <a:t> </a:t>
            </a:r>
            <a:r>
              <a:rPr lang="ru-RU" dirty="0" err="1"/>
              <a:t>бити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в поле </a:t>
            </a:r>
            <a:r>
              <a:rPr lang="ru-RU" dirty="0" err="1"/>
              <a:t>Половецкомъ</a:t>
            </a:r>
            <a:r>
              <a:rPr lang="ru-RU" dirty="0"/>
              <a:t>".</a:t>
            </a:r>
          </a:p>
          <a:p>
            <a:endParaRPr lang="ru-RU" dirty="0"/>
          </a:p>
        </p:txBody>
      </p:sp>
      <p:pic>
        <p:nvPicPr>
          <p:cNvPr id="5" name="Содержимое 4" descr="i (14)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429124" y="1571612"/>
            <a:ext cx="4478332" cy="342902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Месть половцев 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 (11)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42909" y="2000240"/>
            <a:ext cx="4035085" cy="3286148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Рекъ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Боянъ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Ходына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Святъславля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песнотворца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стараго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времени Ярославля,</a:t>
            </a:r>
          </a:p>
          <a:p>
            <a:pPr>
              <a:buNone/>
            </a:pP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Ольгова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коганя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хоти:</a:t>
            </a:r>
          </a:p>
          <a:p>
            <a:pPr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"Тяжко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ти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головы кроме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плечю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зло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ти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телу кроме головы" -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Руской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земли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безъ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Игоря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Солнце светится на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небесе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, -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Игорь князь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въ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Руской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земли;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девици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поютъ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Дунаи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, -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вьются голоси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чрезъ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море до Киева.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Игорь едет по Боричеву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къ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святей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богородици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Пирогощей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Страны ради,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гради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весели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Певше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песнь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старымъ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княземъ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потомъ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молодымъ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пети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"Слава Игорю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Святъславличю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буй туру Всеволоду,</a:t>
            </a:r>
          </a:p>
          <a:p>
            <a:pPr>
              <a:buNone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Владимиру Игоревичу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!"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Здрави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князи и дружина,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побарая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христьяны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поганыя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плъки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!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Княземъ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слава а дружине!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Аминь.</a:t>
            </a:r>
          </a:p>
          <a:p>
            <a:pPr>
              <a:buNone/>
            </a:pPr>
            <a:r>
              <a:rPr lang="ru-RU" sz="1000" dirty="0" smtClean="0"/>
              <a:t/>
            </a:r>
            <a:br>
              <a:rPr lang="ru-RU" sz="1000" dirty="0" smtClean="0"/>
            </a:br>
            <a:endParaRPr lang="ru-RU" sz="1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Радость возвращения 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i (1)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19844" y="2000240"/>
            <a:ext cx="3809280" cy="3327909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лепо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ли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ны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бяшетъ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братие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buNone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начяти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старыми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словесы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трудныхъ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повестий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о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пълку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Игореве,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Игоря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Святъславлича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>
              <a:buNone/>
            </a:pP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Начати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же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тъй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песни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былинамь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сего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времени,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не по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замышлению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Бояню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>
              <a:buNone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Боянъ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вещий,</a:t>
            </a:r>
          </a:p>
          <a:p>
            <a:pPr>
              <a:buNone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аще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кому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хотяше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песнь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творити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то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растекашется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мыслию по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древу,</a:t>
            </a:r>
          </a:p>
          <a:p>
            <a:pPr>
              <a:buNone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серымъ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вълкомъ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по земли,</a:t>
            </a:r>
          </a:p>
          <a:p>
            <a:pPr>
              <a:buNone/>
            </a:pP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шизымъ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орломъ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подъ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облакы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Вступление 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Тогда Игорь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възре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на светлое солнце</a:t>
            </a:r>
          </a:p>
          <a:p>
            <a:pPr>
              <a:buNone/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и виде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отъ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него тьмою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вся своя воя прикрыты.</a:t>
            </a:r>
          </a:p>
          <a:p>
            <a:pPr>
              <a:buNone/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рече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Игорь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къ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дружине своей:</a:t>
            </a:r>
          </a:p>
          <a:p>
            <a:pPr>
              <a:buNone/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Братие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дружино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!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Луце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жъ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бы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потяту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быти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неже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полонену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быти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None/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всядемъ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братие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на свои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бръзыя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комони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buNone/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да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позримъ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синего Дону!"</a:t>
            </a:r>
          </a:p>
          <a:p>
            <a:pPr>
              <a:buNone/>
            </a:pP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Спалъ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князю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умь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похоти,</a:t>
            </a:r>
          </a:p>
          <a:p>
            <a:pPr>
              <a:buNone/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и жалость ему знамение заступи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искусити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Дону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великаго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Хощу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бо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, -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рече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, -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копие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приломити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конець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поля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Половецкаго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buNone/>
            </a:pP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съ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вами,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русици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хощу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главу свою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приложити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а любо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испити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шеломомь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Дону".</a:t>
            </a:r>
          </a:p>
          <a:p>
            <a:endParaRPr lang="ru-RU" dirty="0"/>
          </a:p>
        </p:txBody>
      </p:sp>
      <p:pic>
        <p:nvPicPr>
          <p:cNvPr id="5" name="Содержимое 4" descr="i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3438890" y="1785926"/>
            <a:ext cx="5247910" cy="307183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Подготовка к походу 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 (5)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36340" y="2000240"/>
            <a:ext cx="4035660" cy="3257779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/>
              <a:t>С </a:t>
            </a:r>
            <a:r>
              <a:rPr lang="ru-RU" dirty="0" err="1"/>
              <a:t>зарания</a:t>
            </a:r>
            <a:r>
              <a:rPr lang="ru-RU" dirty="0"/>
              <a:t> </a:t>
            </a:r>
            <a:r>
              <a:rPr lang="ru-RU" dirty="0" err="1"/>
              <a:t>въ</a:t>
            </a:r>
            <a:r>
              <a:rPr lang="ru-RU" dirty="0"/>
              <a:t> </a:t>
            </a:r>
            <a:r>
              <a:rPr lang="ru-RU" dirty="0" err="1"/>
              <a:t>пятокъ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/>
              <a:t>потопташа</a:t>
            </a:r>
            <a:r>
              <a:rPr lang="ru-RU" dirty="0"/>
              <a:t> </a:t>
            </a:r>
            <a:r>
              <a:rPr lang="ru-RU" dirty="0" err="1"/>
              <a:t>поганыя</a:t>
            </a:r>
            <a:r>
              <a:rPr lang="ru-RU" dirty="0"/>
              <a:t> </a:t>
            </a:r>
            <a:r>
              <a:rPr lang="ru-RU" dirty="0" err="1"/>
              <a:t>плъкы</a:t>
            </a:r>
            <a:r>
              <a:rPr lang="ru-RU" dirty="0"/>
              <a:t> </a:t>
            </a:r>
            <a:r>
              <a:rPr lang="ru-RU" dirty="0" err="1"/>
              <a:t>половецкыя</a:t>
            </a:r>
            <a:r>
              <a:rPr lang="ru-RU" dirty="0"/>
              <a:t>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и </a:t>
            </a:r>
            <a:r>
              <a:rPr lang="ru-RU" dirty="0" err="1"/>
              <a:t>рассушясь</a:t>
            </a:r>
            <a:r>
              <a:rPr lang="ru-RU" dirty="0"/>
              <a:t> стрелами по полю,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/>
              <a:t>помчаша</a:t>
            </a:r>
            <a:r>
              <a:rPr lang="ru-RU" dirty="0"/>
              <a:t> </a:t>
            </a:r>
            <a:r>
              <a:rPr lang="ru-RU" dirty="0" err="1"/>
              <a:t>красныя</a:t>
            </a:r>
            <a:r>
              <a:rPr lang="ru-RU" dirty="0"/>
              <a:t> </a:t>
            </a:r>
            <a:r>
              <a:rPr lang="ru-RU" dirty="0" err="1"/>
              <a:t>девкы</a:t>
            </a:r>
            <a:r>
              <a:rPr lang="ru-RU" dirty="0"/>
              <a:t> </a:t>
            </a:r>
            <a:r>
              <a:rPr lang="ru-RU" dirty="0" err="1"/>
              <a:t>половецкыя</a:t>
            </a:r>
            <a:r>
              <a:rPr lang="ru-RU" dirty="0"/>
              <a:t>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а </a:t>
            </a:r>
            <a:r>
              <a:rPr lang="ru-RU" dirty="0" err="1"/>
              <a:t>съ</a:t>
            </a:r>
            <a:r>
              <a:rPr lang="ru-RU" dirty="0"/>
              <a:t> ними злато,</a:t>
            </a:r>
          </a:p>
          <a:p>
            <a:pPr>
              <a:buNone/>
            </a:pPr>
            <a:r>
              <a:rPr lang="ru-RU" dirty="0"/>
              <a:t>и </a:t>
            </a:r>
            <a:r>
              <a:rPr lang="ru-RU" dirty="0" err="1"/>
              <a:t>паволокы</a:t>
            </a:r>
            <a:r>
              <a:rPr lang="ru-RU" dirty="0"/>
              <a:t>,</a:t>
            </a:r>
          </a:p>
          <a:p>
            <a:pPr>
              <a:buNone/>
            </a:pPr>
            <a:r>
              <a:rPr lang="ru-RU" dirty="0"/>
              <a:t>и </a:t>
            </a:r>
            <a:r>
              <a:rPr lang="ru-RU" dirty="0" err="1"/>
              <a:t>драгыя</a:t>
            </a:r>
            <a:r>
              <a:rPr lang="ru-RU" dirty="0"/>
              <a:t> </a:t>
            </a:r>
            <a:r>
              <a:rPr lang="ru-RU" dirty="0" err="1"/>
              <a:t>оксамиты</a:t>
            </a:r>
            <a:r>
              <a:rPr lang="ru-RU" dirty="0"/>
              <a:t>.</a:t>
            </a:r>
          </a:p>
          <a:p>
            <a:pPr>
              <a:buNone/>
            </a:pPr>
            <a:r>
              <a:rPr lang="ru-RU" dirty="0" err="1"/>
              <a:t>Орьтъмами</a:t>
            </a:r>
            <a:r>
              <a:rPr lang="ru-RU" dirty="0"/>
              <a:t>,</a:t>
            </a:r>
          </a:p>
          <a:p>
            <a:pPr>
              <a:buNone/>
            </a:pPr>
            <a:r>
              <a:rPr lang="ru-RU" dirty="0"/>
              <a:t>и </a:t>
            </a:r>
            <a:r>
              <a:rPr lang="ru-RU" dirty="0" err="1"/>
              <a:t>япончицами</a:t>
            </a:r>
            <a:r>
              <a:rPr lang="ru-RU" dirty="0"/>
              <a:t>,</a:t>
            </a:r>
          </a:p>
          <a:p>
            <a:pPr>
              <a:buNone/>
            </a:pPr>
            <a:r>
              <a:rPr lang="ru-RU" dirty="0"/>
              <a:t>и </a:t>
            </a:r>
            <a:r>
              <a:rPr lang="ru-RU" dirty="0" err="1"/>
              <a:t>кожухы</a:t>
            </a:r>
            <a:endParaRPr lang="ru-RU" dirty="0"/>
          </a:p>
          <a:p>
            <a:pPr>
              <a:buNone/>
            </a:pPr>
            <a:r>
              <a:rPr lang="ru-RU" dirty="0" err="1"/>
              <a:t>начашя</a:t>
            </a:r>
            <a:r>
              <a:rPr lang="ru-RU" dirty="0"/>
              <a:t> мосты </a:t>
            </a:r>
            <a:r>
              <a:rPr lang="ru-RU" dirty="0" err="1"/>
              <a:t>мостити</a:t>
            </a:r>
            <a:r>
              <a:rPr lang="ru-RU" dirty="0"/>
              <a:t> по </a:t>
            </a:r>
            <a:r>
              <a:rPr lang="ru-RU" dirty="0" err="1"/>
              <a:t>болотомъ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и </a:t>
            </a:r>
            <a:r>
              <a:rPr lang="ru-RU" dirty="0" err="1"/>
              <a:t>грязивымъ</a:t>
            </a:r>
            <a:r>
              <a:rPr lang="ru-RU" dirty="0"/>
              <a:t> </a:t>
            </a:r>
            <a:r>
              <a:rPr lang="ru-RU" dirty="0" err="1"/>
              <a:t>местомъ</a:t>
            </a:r>
            <a:r>
              <a:rPr lang="ru-RU" dirty="0"/>
              <a:t>,</a:t>
            </a:r>
          </a:p>
          <a:p>
            <a:pPr>
              <a:buNone/>
            </a:pPr>
            <a:r>
              <a:rPr lang="ru-RU" dirty="0"/>
              <a:t>и </a:t>
            </a:r>
            <a:r>
              <a:rPr lang="ru-RU" dirty="0" err="1"/>
              <a:t>всякыми</a:t>
            </a:r>
            <a:r>
              <a:rPr lang="ru-RU" dirty="0"/>
              <a:t> </a:t>
            </a:r>
            <a:r>
              <a:rPr lang="ru-RU" dirty="0" err="1"/>
              <a:t>узорочьи</a:t>
            </a:r>
            <a:r>
              <a:rPr lang="ru-RU" dirty="0"/>
              <a:t> </a:t>
            </a:r>
            <a:r>
              <a:rPr lang="ru-RU" dirty="0" err="1"/>
              <a:t>половецкыми</a:t>
            </a:r>
            <a:r>
              <a:rPr lang="ru-RU" dirty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/>
              <a:t>Чьрленъ</a:t>
            </a:r>
            <a:r>
              <a:rPr lang="ru-RU" dirty="0"/>
              <a:t> </a:t>
            </a:r>
            <a:r>
              <a:rPr lang="ru-RU" dirty="0" err="1"/>
              <a:t>стягъ</a:t>
            </a:r>
            <a:r>
              <a:rPr lang="ru-RU" dirty="0"/>
              <a:t>,</a:t>
            </a:r>
          </a:p>
          <a:p>
            <a:pPr>
              <a:buNone/>
            </a:pPr>
            <a:r>
              <a:rPr lang="ru-RU" dirty="0"/>
              <a:t>бела </a:t>
            </a:r>
            <a:r>
              <a:rPr lang="ru-RU" dirty="0" err="1"/>
              <a:t>хирюговь</a:t>
            </a:r>
            <a:r>
              <a:rPr lang="ru-RU" dirty="0"/>
              <a:t>,</a:t>
            </a:r>
          </a:p>
          <a:p>
            <a:pPr>
              <a:buNone/>
            </a:pPr>
            <a:r>
              <a:rPr lang="ru-RU" dirty="0" err="1"/>
              <a:t>чрьлена</a:t>
            </a:r>
            <a:r>
              <a:rPr lang="ru-RU" dirty="0"/>
              <a:t> </a:t>
            </a:r>
            <a:r>
              <a:rPr lang="ru-RU" dirty="0" err="1"/>
              <a:t>чолка</a:t>
            </a:r>
            <a:r>
              <a:rPr lang="ru-RU" dirty="0"/>
              <a:t>,</a:t>
            </a:r>
          </a:p>
          <a:p>
            <a:pPr>
              <a:buNone/>
            </a:pPr>
            <a:r>
              <a:rPr lang="ru-RU" dirty="0" err="1"/>
              <a:t>сребрено</a:t>
            </a:r>
            <a:r>
              <a:rPr lang="ru-RU" dirty="0"/>
              <a:t> </a:t>
            </a:r>
            <a:r>
              <a:rPr lang="ru-RU" dirty="0" err="1"/>
              <a:t>стружие</a:t>
            </a:r>
            <a:r>
              <a:rPr lang="ru-RU" dirty="0"/>
              <a:t> -</a:t>
            </a:r>
          </a:p>
          <a:p>
            <a:pPr>
              <a:buNone/>
            </a:pPr>
            <a:r>
              <a:rPr lang="ru-RU" dirty="0"/>
              <a:t>храброму </a:t>
            </a:r>
            <a:r>
              <a:rPr lang="ru-RU" dirty="0" err="1"/>
              <a:t>Святъславличю</a:t>
            </a:r>
            <a:r>
              <a:rPr lang="ru-RU" dirty="0"/>
              <a:t>!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Победа в первой битве 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Руская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земле, уже за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шеломянемъ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еси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!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Се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ветри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Стрибожи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внуци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веютъ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съ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моря стрелами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храбрыя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плъкы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Игоревы.</a:t>
            </a:r>
          </a:p>
          <a:p>
            <a:pPr>
              <a:buNone/>
            </a:pP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Земля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тутнетъ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рекы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мутно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текуть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пороси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поля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прикрываютъ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стязи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глаголютъ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половци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идуть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отъ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Дона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отъ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моря,</a:t>
            </a:r>
          </a:p>
          <a:p>
            <a:pPr>
              <a:buNone/>
            </a:pP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отъ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всехъ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странъ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рускыя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плъкы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оступиша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Дети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бесови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кликомъ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поля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прегородиша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храбрии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русици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преградиша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чрълеными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щиты.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Яр туре Всеволоде!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Стоиши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на борони,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прыщеши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на вои стрелами,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гремлеши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о шеломы мечи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харалужными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Камо,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туръ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поскочяше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своимъ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златымъ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шеломомъ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посвечивая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buNone/>
            </a:pP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тамо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лежатъ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поганыя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головы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половецкыя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Поскепаны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саблями калеными шеломы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оварьскыя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отъ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тебе,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яръ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туре Всеволоде!</a:t>
            </a:r>
          </a:p>
          <a:p>
            <a:pPr>
              <a:buNone/>
            </a:pP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Кая раны дорога,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братие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забывъ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чти, и живота,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и града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Чрънигова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отня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злата стола,</a:t>
            </a:r>
          </a:p>
          <a:p>
            <a:pPr>
              <a:buNone/>
            </a:pP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и своя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милыя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хоти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красныя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Глебовны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свычая и обычая?</a:t>
            </a:r>
          </a:p>
          <a:p>
            <a:endParaRPr lang="ru-RU" dirty="0"/>
          </a:p>
        </p:txBody>
      </p:sp>
      <p:pic>
        <p:nvPicPr>
          <p:cNvPr id="5" name="Содержимое 4" descr="i (4)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714876" y="2285992"/>
            <a:ext cx="3980258" cy="253343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Вторая битва 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 (3)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42910" y="2000240"/>
            <a:ext cx="3905250" cy="3286148"/>
          </a:xfrm>
          <a:prstGeom prst="rect">
            <a:avLst/>
          </a:prstGeo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Бишася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день,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бишася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другый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третьяго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дни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къ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полуднию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падоша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стязи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Игоревы.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Ту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ся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брата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разлучиста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брезе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быстрой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Каялы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ту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кроваваго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вина не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доста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ту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пиръ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докончаша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храбрии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русичи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сваты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попоиша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, а сами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полегоша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за землю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Рускую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Ничить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трава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жалощами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а древо с тугою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къ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земли преклонилось.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Уже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бо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братие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, не веселая година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въстала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уже пустыни силу прикрыла.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Въстала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обида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въ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силахъ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Даждьбожа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внука,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вступила девою на землю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Трояню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въсплескала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лебедиными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крылы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синемъ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море у Дону;</a:t>
            </a:r>
          </a:p>
          <a:p>
            <a:pPr>
              <a:buNone/>
            </a:pP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плещучи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упуди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жирня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времена.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Усобица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княземъ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поганыя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погыбе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рекоста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бо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братъ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брату: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"Се мое, а то мое же".</a:t>
            </a:r>
          </a:p>
          <a:p>
            <a:pPr>
              <a:buNone/>
            </a:pP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начяша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князи про малое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"се великое"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млъвити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buNone/>
            </a:pP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а сами на себе крамолу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ковати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погании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съ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всехъ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странъ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прихождаху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съ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побъдами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на землю </a:t>
            </a:r>
            <a:r>
              <a:rPr lang="ru-RU" sz="3700" dirty="0" err="1">
                <a:latin typeface="Times New Roman" pitchFamily="18" charset="0"/>
                <a:cs typeface="Times New Roman" pitchFamily="18" charset="0"/>
              </a:rPr>
              <a:t>Рускую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Поражение и плен  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Дунаи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Ярославнынъ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гласъ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ся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слышитъ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зегзицею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незнаема рано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кычеть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Полечю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рече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зегзицею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по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Дунаеви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омочю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бебрянъ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рукавъ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въ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Каяле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реце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утру князю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кровавыя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его раны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жестоцемъ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его теле".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Ярославна рано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плачетъ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въ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Путивле на забрале,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аркучи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"О ветре, ветрило!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Чему, господине, насильно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вееши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Чему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мычеши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хиновьскыя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стрелкы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 своею нетрудною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крилцю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моея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лады вои?</a:t>
            </a:r>
          </a:p>
          <a:p>
            <a:pPr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Мало ли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ти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бяшетъ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горе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подъ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облакы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веяти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лелеючи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корабли на сине море?</a:t>
            </a:r>
          </a:p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i (6)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143372" y="1714488"/>
            <a:ext cx="4584410" cy="335758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Плач Ярославны 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Чему, господине, мое веселие</a:t>
            </a:r>
            <a:br>
              <a:rPr lang="ru-RU" sz="2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ковылию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развея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?"</a:t>
            </a: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Ярославна рано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плачеть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Путивлю городу на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забороле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аркучи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"О Днепре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Словутицю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!</a:t>
            </a:r>
            <a:br>
              <a:rPr lang="ru-RU" sz="2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Ты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пробилъ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еси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каменныя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горы</a:t>
            </a:r>
            <a:br>
              <a:rPr lang="ru-RU" sz="2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сквозе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землю Половецкую.</a:t>
            </a: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Ты лелеял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еси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на себе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Святославли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носады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до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плъку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Кобякова.</a:t>
            </a:r>
          </a:p>
          <a:p>
            <a:pPr>
              <a:buNone/>
            </a:pP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Възлелей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, господине, мою ладу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къ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мне,</a:t>
            </a:r>
            <a:br>
              <a:rPr lang="ru-RU" sz="2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быхъ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не слала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къ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нему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слезъ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на море рано".</a:t>
            </a: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Ярославна рано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плачетъ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въ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Путивле на забрале,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аркучи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"Светлое и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тресветлое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сълнце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!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Всемъ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тепло и красно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еси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чему, господине,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простре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горячюю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свою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лучю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на ладе вои?</a:t>
            </a:r>
          </a:p>
          <a:p>
            <a:pPr>
              <a:buNone/>
            </a:pP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Въ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поле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безводне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жаждею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имь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лучи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съпряже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тугою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имъ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тули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затче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?"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5" name="Содержимое 4" descr="i (7)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143636" y="1500174"/>
            <a:ext cx="2198457" cy="279685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Плач всей русской земли</a:t>
            </a:r>
            <a:endParaRPr lang="ru-RU" dirty="0"/>
          </a:p>
        </p:txBody>
      </p:sp>
      <p:pic>
        <p:nvPicPr>
          <p:cNvPr id="6" name="Рисунок 5" descr="i (8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3438" y="4143380"/>
            <a:ext cx="2847975" cy="204787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 (10)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14348" y="1928802"/>
            <a:ext cx="3714776" cy="3143272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Погасоша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вечеру зари.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Игорь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спитъ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Игорь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бдитъ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Игорь мыслию поля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меритъ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отъ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великаго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Дону до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малаго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Донца.</a:t>
            </a:r>
          </a:p>
          <a:p>
            <a:pPr>
              <a:buNone/>
            </a:pP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Комонь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въ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полуночи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Овлуръ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свисну за рекою: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велить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князю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разумети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князю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Игорю не быть!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Кликну,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стукну земля,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въшуме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трава,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вежи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ся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половецкии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подвизашася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А Игорь князь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поскочи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горнастаемъ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къ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тростию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белымъ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гоголемъ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на воду.</a:t>
            </a:r>
          </a:p>
          <a:p>
            <a:pPr>
              <a:buNone/>
            </a:pP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Въвръжеся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бръзъ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комонь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скочи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съ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него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бусымъ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влъкомъ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потече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къ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лугу Донца,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и полете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соколомъ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подъ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мьглами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избивая гуси и лебеди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завтроку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buNone/>
            </a:pP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и обеду,</a:t>
            </a:r>
          </a:p>
          <a:p>
            <a:pPr>
              <a:buNone/>
            </a:pP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и ужине.</a:t>
            </a:r>
          </a:p>
          <a:p>
            <a:pPr>
              <a:buNone/>
            </a:pP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Коли Игорь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соколомъ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полете,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тогда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Влуръ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влъкомъ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потече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труся собою студеную росу: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претръгоста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бо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своя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бръзая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>
                <a:latin typeface="Times New Roman" pitchFamily="18" charset="0"/>
                <a:cs typeface="Times New Roman" pitchFamily="18" charset="0"/>
              </a:rPr>
              <a:t>комоня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Побег из плена 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152</TotalTime>
  <Words>140</Words>
  <Application>Microsoft Office PowerPoint</Application>
  <PresentationFormat>Экран (4:3)</PresentationFormat>
  <Paragraphs>89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Открытая</vt:lpstr>
      <vt:lpstr> Вводный урок литературы в  9 классе по теме  «Слово о полку Игореве» - вершина древнерусского искусства. </vt:lpstr>
      <vt:lpstr>Вступление </vt:lpstr>
      <vt:lpstr>Подготовка к походу </vt:lpstr>
      <vt:lpstr>Победа в первой битве </vt:lpstr>
      <vt:lpstr>Вторая битва </vt:lpstr>
      <vt:lpstr>Поражение и плен  </vt:lpstr>
      <vt:lpstr>Плач Ярославны </vt:lpstr>
      <vt:lpstr>Плач всей русской земли</vt:lpstr>
      <vt:lpstr>Побег из плена </vt:lpstr>
      <vt:lpstr>Месть половцев </vt:lpstr>
      <vt:lpstr>Радость возвращения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«Слово о полку Игореве» - вершина древнерусского искусства.</dc:title>
  <dc:creator>чибу</dc:creator>
  <cp:lastModifiedBy>Анна</cp:lastModifiedBy>
  <cp:revision>19</cp:revision>
  <dcterms:created xsi:type="dcterms:W3CDTF">2016-08-07T08:31:12Z</dcterms:created>
  <dcterms:modified xsi:type="dcterms:W3CDTF">2018-01-27T16:20:50Z</dcterms:modified>
</cp:coreProperties>
</file>