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1C26E-E7D5-40FB-BEC4-1ECA255794C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1BD-A600-4344-806B-C378BF4C8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1C26E-E7D5-40FB-BEC4-1ECA255794C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1BD-A600-4344-806B-C378BF4C8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1C26E-E7D5-40FB-BEC4-1ECA255794C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1BD-A600-4344-806B-C378BF4C8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1C26E-E7D5-40FB-BEC4-1ECA255794C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1BD-A600-4344-806B-C378BF4C8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1C26E-E7D5-40FB-BEC4-1ECA255794C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1BD-A600-4344-806B-C378BF4C8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1C26E-E7D5-40FB-BEC4-1ECA255794C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1BD-A600-4344-806B-C378BF4C8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1C26E-E7D5-40FB-BEC4-1ECA255794C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1BD-A600-4344-806B-C378BF4C8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1C26E-E7D5-40FB-BEC4-1ECA255794C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1BD-A600-4344-806B-C378BF4C8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1C26E-E7D5-40FB-BEC4-1ECA255794C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1BD-A600-4344-806B-C378BF4C8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1C26E-E7D5-40FB-BEC4-1ECA255794C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1BD-A600-4344-806B-C378BF4C8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1C26E-E7D5-40FB-BEC4-1ECA255794C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1BD-A600-4344-806B-C378BF4C8B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1C26E-E7D5-40FB-BEC4-1ECA255794C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3A1BD-A600-4344-806B-C378BF4C8B5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inaIvanovna\Desktop\DSCF23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000101" y="530225"/>
            <a:ext cx="7525588" cy="564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1</cp:revision>
  <dcterms:created xsi:type="dcterms:W3CDTF">2018-01-27T08:50:12Z</dcterms:created>
  <dcterms:modified xsi:type="dcterms:W3CDTF">2018-01-27T08:50:52Z</dcterms:modified>
</cp:coreProperties>
</file>