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C4A3-593C-460B-B4BE-43144FBE27D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5A19D-970A-470F-94E1-EAF5174225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C4A3-593C-460B-B4BE-43144FBE27D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5A19D-970A-470F-94E1-EAF5174225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C4A3-593C-460B-B4BE-43144FBE27D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5A19D-970A-470F-94E1-EAF5174225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C4A3-593C-460B-B4BE-43144FBE27D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5A19D-970A-470F-94E1-EAF5174225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C4A3-593C-460B-B4BE-43144FBE27D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5A19D-970A-470F-94E1-EAF5174225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C4A3-593C-460B-B4BE-43144FBE27D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5A19D-970A-470F-94E1-EAF5174225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C4A3-593C-460B-B4BE-43144FBE27D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5A19D-970A-470F-94E1-EAF5174225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C4A3-593C-460B-B4BE-43144FBE27D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5A19D-970A-470F-94E1-EAF5174225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C4A3-593C-460B-B4BE-43144FBE27D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5A19D-970A-470F-94E1-EAF5174225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C4A3-593C-460B-B4BE-43144FBE27D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5A19D-970A-470F-94E1-EAF5174225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1C4A3-593C-460B-B4BE-43144FBE27D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5A19D-970A-470F-94E1-EAF5174225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1C4A3-593C-460B-B4BE-43144FBE27D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5A19D-970A-470F-94E1-EAF5174225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NinaIvanovna\Desktop\с фото\с фотоап\101_FUJI\DSCF17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142977" y="928670"/>
            <a:ext cx="6835860" cy="5125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1</cp:revision>
  <dcterms:created xsi:type="dcterms:W3CDTF">2018-01-27T08:53:26Z</dcterms:created>
  <dcterms:modified xsi:type="dcterms:W3CDTF">2018-01-27T08:54:03Z</dcterms:modified>
</cp:coreProperties>
</file>