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6" r:id="rId3"/>
    <p:sldId id="261" r:id="rId4"/>
    <p:sldId id="263" r:id="rId5"/>
    <p:sldId id="267" r:id="rId6"/>
    <p:sldId id="268" r:id="rId7"/>
    <p:sldId id="270" r:id="rId8"/>
    <p:sldId id="271" r:id="rId9"/>
    <p:sldId id="269" r:id="rId10"/>
    <p:sldId id="274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E9A915-1C94-4124-AA6E-8B9BF8B20077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A92BE3A-E600-48A2-84F6-9D4105559E91}">
      <dgm:prSet phldrT="[Текст]"/>
      <dgm:spPr/>
      <dgm:t>
        <a:bodyPr/>
        <a:lstStyle/>
        <a:p>
          <a:r>
            <a:rPr lang="ru-RU"/>
            <a:t>2</a:t>
          </a:r>
        </a:p>
      </dgm:t>
    </dgm:pt>
    <dgm:pt modelId="{B916F2D0-18D1-4100-92DE-C4F5B05A2B32}" type="parTrans" cxnId="{684AA876-363D-4943-A4DB-FD003BF79336}">
      <dgm:prSet/>
      <dgm:spPr/>
      <dgm:t>
        <a:bodyPr/>
        <a:lstStyle/>
        <a:p>
          <a:endParaRPr lang="ru-RU"/>
        </a:p>
      </dgm:t>
    </dgm:pt>
    <dgm:pt modelId="{78B1569D-5CDD-48E1-83CA-29434FA4697B}" type="sibTrans" cxnId="{684AA876-363D-4943-A4DB-FD003BF79336}">
      <dgm:prSet/>
      <dgm:spPr/>
      <dgm:t>
        <a:bodyPr/>
        <a:lstStyle/>
        <a:p>
          <a:endParaRPr lang="ru-RU"/>
        </a:p>
      </dgm:t>
    </dgm:pt>
    <dgm:pt modelId="{70DA04DC-EBA5-4735-ACC2-5CD69C328CD5}">
      <dgm:prSet phldrT="[Текст]"/>
      <dgm:spPr/>
      <dgm:t>
        <a:bodyPr/>
        <a:lstStyle/>
        <a:p>
          <a:r>
            <a:rPr lang="ru-RU"/>
            <a:t>3</a:t>
          </a:r>
        </a:p>
      </dgm:t>
    </dgm:pt>
    <dgm:pt modelId="{D5DD2707-5981-48D8-9DC9-BC48B35A8F4C}" type="parTrans" cxnId="{6144440C-48EF-45C0-92FE-6D47BAE18429}">
      <dgm:prSet/>
      <dgm:spPr/>
      <dgm:t>
        <a:bodyPr/>
        <a:lstStyle/>
        <a:p>
          <a:endParaRPr lang="ru-RU"/>
        </a:p>
      </dgm:t>
    </dgm:pt>
    <dgm:pt modelId="{9F36260F-CB77-45FA-9D34-2986F1D81C6E}" type="sibTrans" cxnId="{6144440C-48EF-45C0-92FE-6D47BAE18429}">
      <dgm:prSet/>
      <dgm:spPr/>
      <dgm:t>
        <a:bodyPr/>
        <a:lstStyle/>
        <a:p>
          <a:endParaRPr lang="ru-RU"/>
        </a:p>
      </dgm:t>
    </dgm:pt>
    <dgm:pt modelId="{9AB49DC7-BDB9-4804-B3CD-A72A829B4E81}">
      <dgm:prSet phldrT="[Текст]"/>
      <dgm:spPr/>
      <dgm:t>
        <a:bodyPr/>
        <a:lstStyle/>
        <a:p>
          <a:r>
            <a:rPr lang="ru-RU" i="1" dirty="0"/>
            <a:t>Титульная страница </a:t>
          </a:r>
          <a:endParaRPr lang="ru-RU" dirty="0"/>
        </a:p>
      </dgm:t>
    </dgm:pt>
    <dgm:pt modelId="{605FB488-CAF3-4FAB-BF14-B3DDBFF4FFA5}" type="parTrans" cxnId="{25076A11-9959-4D76-9299-C475D50850B8}">
      <dgm:prSet/>
      <dgm:spPr/>
      <dgm:t>
        <a:bodyPr/>
        <a:lstStyle/>
        <a:p>
          <a:endParaRPr lang="ru-RU"/>
        </a:p>
      </dgm:t>
    </dgm:pt>
    <dgm:pt modelId="{A0E12855-5686-4D60-89CD-6730E2C0DF24}" type="sibTrans" cxnId="{25076A11-9959-4D76-9299-C475D50850B8}">
      <dgm:prSet/>
      <dgm:spPr/>
      <dgm:t>
        <a:bodyPr/>
        <a:lstStyle/>
        <a:p>
          <a:endParaRPr lang="ru-RU"/>
        </a:p>
      </dgm:t>
    </dgm:pt>
    <dgm:pt modelId="{C4E42198-6296-4DF4-BB93-20E21EEB0F16}">
      <dgm:prSet phldrT="[Текст]"/>
      <dgm:spPr/>
      <dgm:t>
        <a:bodyPr/>
        <a:lstStyle/>
        <a:p>
          <a:r>
            <a:rPr lang="ru-RU"/>
            <a:t>выбрать нужный шаблон титульного листа</a:t>
          </a:r>
        </a:p>
      </dgm:t>
    </dgm:pt>
    <dgm:pt modelId="{1709CF99-8FF9-4BDF-B1FB-5259F4DDA16D}" type="parTrans" cxnId="{16C84183-4F4A-4E82-9B38-437E135DEAB0}">
      <dgm:prSet/>
      <dgm:spPr/>
      <dgm:t>
        <a:bodyPr/>
        <a:lstStyle/>
        <a:p>
          <a:endParaRPr lang="ru-RU"/>
        </a:p>
      </dgm:t>
    </dgm:pt>
    <dgm:pt modelId="{2A159991-8534-4C11-9162-97709192B6EC}" type="sibTrans" cxnId="{16C84183-4F4A-4E82-9B38-437E135DEAB0}">
      <dgm:prSet/>
      <dgm:spPr/>
      <dgm:t>
        <a:bodyPr/>
        <a:lstStyle/>
        <a:p>
          <a:endParaRPr lang="ru-RU"/>
        </a:p>
      </dgm:t>
    </dgm:pt>
    <dgm:pt modelId="{B2F98FA7-2876-4659-BDF2-2480A88E6D50}">
      <dgm:prSet/>
      <dgm:spPr/>
      <dgm:t>
        <a:bodyPr/>
        <a:lstStyle/>
        <a:p>
          <a:r>
            <a:rPr lang="ru-RU"/>
            <a:t>ввести в поля нужный текст</a:t>
          </a:r>
        </a:p>
      </dgm:t>
    </dgm:pt>
    <dgm:pt modelId="{945324E3-A761-4C12-B9AA-60B20A7BE879}" type="parTrans" cxnId="{6D2A7C44-CEE9-4D39-A048-615FBCB13F30}">
      <dgm:prSet/>
      <dgm:spPr/>
      <dgm:t>
        <a:bodyPr/>
        <a:lstStyle/>
        <a:p>
          <a:endParaRPr lang="ru-RU"/>
        </a:p>
      </dgm:t>
    </dgm:pt>
    <dgm:pt modelId="{C7B188AD-545D-45C3-88D5-1A5C0A5B00BA}" type="sibTrans" cxnId="{6D2A7C44-CEE9-4D39-A048-615FBCB13F30}">
      <dgm:prSet/>
      <dgm:spPr/>
      <dgm:t>
        <a:bodyPr/>
        <a:lstStyle/>
        <a:p>
          <a:endParaRPr lang="ru-RU"/>
        </a:p>
      </dgm:t>
    </dgm:pt>
    <dgm:pt modelId="{72A211A2-4F27-407C-A7B5-5E289D8625B1}">
      <dgm:prSet/>
      <dgm:spPr/>
      <dgm:t>
        <a:bodyPr/>
        <a:lstStyle/>
        <a:p>
          <a:r>
            <a:rPr lang="ru-RU"/>
            <a:t>4</a:t>
          </a:r>
        </a:p>
      </dgm:t>
    </dgm:pt>
    <dgm:pt modelId="{1062C530-54A4-4420-99E8-EF37766F6C36}" type="sibTrans" cxnId="{79E1EFFB-8BEE-407A-94A5-6771F3DFFC4D}">
      <dgm:prSet/>
      <dgm:spPr/>
      <dgm:t>
        <a:bodyPr/>
        <a:lstStyle/>
        <a:p>
          <a:endParaRPr lang="ru-RU"/>
        </a:p>
      </dgm:t>
    </dgm:pt>
    <dgm:pt modelId="{0037FBC3-566F-40EE-B749-63C696C16F84}" type="parTrans" cxnId="{79E1EFFB-8BEE-407A-94A5-6771F3DFFC4D}">
      <dgm:prSet/>
      <dgm:spPr/>
      <dgm:t>
        <a:bodyPr/>
        <a:lstStyle/>
        <a:p>
          <a:endParaRPr lang="ru-RU"/>
        </a:p>
      </dgm:t>
    </dgm:pt>
    <dgm:pt modelId="{9CE0F403-C4BF-4E60-878C-D5B14A70FFAC}">
      <dgm:prSet/>
      <dgm:spPr/>
      <dgm:t>
        <a:bodyPr/>
        <a:lstStyle/>
        <a:p>
          <a:r>
            <a:rPr lang="ru-RU"/>
            <a:t>5</a:t>
          </a:r>
        </a:p>
      </dgm:t>
    </dgm:pt>
    <dgm:pt modelId="{A12D6B88-1AEF-4EA4-A626-E8317FD63F84}" type="sibTrans" cxnId="{3BF91297-3F0D-4707-9B20-9E217A9899D2}">
      <dgm:prSet/>
      <dgm:spPr/>
      <dgm:t>
        <a:bodyPr/>
        <a:lstStyle/>
        <a:p>
          <a:endParaRPr lang="ru-RU"/>
        </a:p>
      </dgm:t>
    </dgm:pt>
    <dgm:pt modelId="{713BB077-02A2-40FE-8CE0-2B7034A885EB}" type="parTrans" cxnId="{3BF91297-3F0D-4707-9B20-9E217A9899D2}">
      <dgm:prSet/>
      <dgm:spPr/>
      <dgm:t>
        <a:bodyPr/>
        <a:lstStyle/>
        <a:p>
          <a:endParaRPr lang="ru-RU"/>
        </a:p>
      </dgm:t>
    </dgm:pt>
    <dgm:pt modelId="{1D1B2637-2B22-442E-A61F-97C1DF457B3D}">
      <dgm:prSet/>
      <dgm:spPr/>
      <dgm:t>
        <a:bodyPr/>
        <a:lstStyle/>
        <a:p>
          <a:r>
            <a:rPr lang="ru-RU"/>
            <a:t>ненужные элементы удалить</a:t>
          </a:r>
        </a:p>
      </dgm:t>
    </dgm:pt>
    <dgm:pt modelId="{10883628-A5AE-4888-859F-2FBD8191E57B}" type="parTrans" cxnId="{89EA95EA-8542-4DEB-B5C5-E18937E26C04}">
      <dgm:prSet/>
      <dgm:spPr/>
      <dgm:t>
        <a:bodyPr/>
        <a:lstStyle/>
        <a:p>
          <a:endParaRPr lang="ru-RU"/>
        </a:p>
      </dgm:t>
    </dgm:pt>
    <dgm:pt modelId="{D7046D40-75A2-4F44-A0F9-B1FD1DB464B7}" type="sibTrans" cxnId="{89EA95EA-8542-4DEB-B5C5-E18937E26C04}">
      <dgm:prSet/>
      <dgm:spPr/>
      <dgm:t>
        <a:bodyPr/>
        <a:lstStyle/>
        <a:p>
          <a:endParaRPr lang="ru-RU"/>
        </a:p>
      </dgm:t>
    </dgm:pt>
    <dgm:pt modelId="{CD433ABB-FA4C-4DCB-8367-B72B5BE9E1EB}">
      <dgm:prSet phldrT="[Текст]"/>
      <dgm:spPr/>
      <dgm:t>
        <a:bodyPr/>
        <a:lstStyle/>
        <a:p>
          <a:r>
            <a:rPr lang="ru-RU"/>
            <a:t>1</a:t>
          </a:r>
        </a:p>
      </dgm:t>
    </dgm:pt>
    <dgm:pt modelId="{4D8BB728-8831-4555-8BEB-807B031F955F}" type="sibTrans" cxnId="{667F6441-8E3D-49A8-AAC1-F7C23EC500E1}">
      <dgm:prSet/>
      <dgm:spPr/>
      <dgm:t>
        <a:bodyPr/>
        <a:lstStyle/>
        <a:p>
          <a:endParaRPr lang="ru-RU"/>
        </a:p>
      </dgm:t>
    </dgm:pt>
    <dgm:pt modelId="{E99C57DA-7B8E-4393-BFCB-46845C59FFE1}" type="parTrans" cxnId="{667F6441-8E3D-49A8-AAC1-F7C23EC500E1}">
      <dgm:prSet/>
      <dgm:spPr/>
      <dgm:t>
        <a:bodyPr/>
        <a:lstStyle/>
        <a:p>
          <a:endParaRPr lang="ru-RU"/>
        </a:p>
      </dgm:t>
    </dgm:pt>
    <dgm:pt modelId="{32F2825B-35EB-407E-B85B-D067B4F22886}">
      <dgm:prSet phldrT="[Текст]"/>
      <dgm:spPr/>
      <dgm:t>
        <a:bodyPr/>
        <a:lstStyle/>
        <a:p>
          <a:r>
            <a:rPr lang="ru-RU" i="1"/>
            <a:t>Вставка</a:t>
          </a:r>
          <a:endParaRPr lang="ru-RU"/>
        </a:p>
      </dgm:t>
    </dgm:pt>
    <dgm:pt modelId="{C3CBE512-8697-4344-A032-94E7A4598E8D}" type="sibTrans" cxnId="{66425B9D-3B2C-4D78-ABF2-B3C9A93320A7}">
      <dgm:prSet/>
      <dgm:spPr/>
      <dgm:t>
        <a:bodyPr/>
        <a:lstStyle/>
        <a:p>
          <a:endParaRPr lang="ru-RU"/>
        </a:p>
      </dgm:t>
    </dgm:pt>
    <dgm:pt modelId="{0364F0C6-E2EF-4743-9E5F-B58507A588CC}" type="parTrans" cxnId="{66425B9D-3B2C-4D78-ABF2-B3C9A93320A7}">
      <dgm:prSet/>
      <dgm:spPr/>
      <dgm:t>
        <a:bodyPr/>
        <a:lstStyle/>
        <a:p>
          <a:endParaRPr lang="ru-RU"/>
        </a:p>
      </dgm:t>
    </dgm:pt>
    <dgm:pt modelId="{189DE075-6372-49F9-ADCE-F7B3BA3E9CEF}" type="pres">
      <dgm:prSet presAssocID="{4AE9A915-1C94-4124-AA6E-8B9BF8B200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634756-EDE6-4EB8-BD28-7471201EF5D1}" type="pres">
      <dgm:prSet presAssocID="{CD433ABB-FA4C-4DCB-8367-B72B5BE9E1EB}" presName="composite" presStyleCnt="0"/>
      <dgm:spPr/>
    </dgm:pt>
    <dgm:pt modelId="{4330CE01-43A9-46B1-B5A6-A87A1EE0A0EB}" type="pres">
      <dgm:prSet presAssocID="{CD433ABB-FA4C-4DCB-8367-B72B5BE9E1EB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A50E8-A136-4B51-996C-1BAEDF192865}" type="pres">
      <dgm:prSet presAssocID="{CD433ABB-FA4C-4DCB-8367-B72B5BE9E1EB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D6681-454E-478A-95A9-499B17780416}" type="pres">
      <dgm:prSet presAssocID="{4D8BB728-8831-4555-8BEB-807B031F955F}" presName="sp" presStyleCnt="0"/>
      <dgm:spPr/>
    </dgm:pt>
    <dgm:pt modelId="{8E49633F-DB7C-40A0-ADBE-FBE3C50EABCE}" type="pres">
      <dgm:prSet presAssocID="{7A92BE3A-E600-48A2-84F6-9D4105559E91}" presName="composite" presStyleCnt="0"/>
      <dgm:spPr/>
    </dgm:pt>
    <dgm:pt modelId="{D4D08FB8-135B-4AAF-91EC-0D1DBA1A2DFE}" type="pres">
      <dgm:prSet presAssocID="{7A92BE3A-E600-48A2-84F6-9D4105559E91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04063-F182-4085-AA54-FE5A0123D6B0}" type="pres">
      <dgm:prSet presAssocID="{7A92BE3A-E600-48A2-84F6-9D4105559E91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EFCDB-73B6-45F4-8AAC-568FBA99EF7B}" type="pres">
      <dgm:prSet presAssocID="{78B1569D-5CDD-48E1-83CA-29434FA4697B}" presName="sp" presStyleCnt="0"/>
      <dgm:spPr/>
    </dgm:pt>
    <dgm:pt modelId="{F9FF590A-580A-461F-97B1-AB33410A82C5}" type="pres">
      <dgm:prSet presAssocID="{70DA04DC-EBA5-4735-ACC2-5CD69C328CD5}" presName="composite" presStyleCnt="0"/>
      <dgm:spPr/>
    </dgm:pt>
    <dgm:pt modelId="{BAA7C880-96D5-46F9-BCAE-E5BCF8574189}" type="pres">
      <dgm:prSet presAssocID="{70DA04DC-EBA5-4735-ACC2-5CD69C328CD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4237D-0D45-4F5F-9426-584DA631B49A}" type="pres">
      <dgm:prSet presAssocID="{70DA04DC-EBA5-4735-ACC2-5CD69C328CD5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3DB8C8-809F-4C2A-8283-B8D527E22FB8}" type="pres">
      <dgm:prSet presAssocID="{9F36260F-CB77-45FA-9D34-2986F1D81C6E}" presName="sp" presStyleCnt="0"/>
      <dgm:spPr/>
    </dgm:pt>
    <dgm:pt modelId="{31CC8C89-A4EB-4EF0-802E-7184C1AA527D}" type="pres">
      <dgm:prSet presAssocID="{72A211A2-4F27-407C-A7B5-5E289D8625B1}" presName="composite" presStyleCnt="0"/>
      <dgm:spPr/>
    </dgm:pt>
    <dgm:pt modelId="{45FB7E0B-8E5D-4E86-ABE1-0A04A47DC0CC}" type="pres">
      <dgm:prSet presAssocID="{72A211A2-4F27-407C-A7B5-5E289D8625B1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17D46-2C81-455A-8258-A722E5C90886}" type="pres">
      <dgm:prSet presAssocID="{72A211A2-4F27-407C-A7B5-5E289D8625B1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43C64B-A2A1-46DE-ACE6-E565FFA6DE1D}" type="pres">
      <dgm:prSet presAssocID="{1062C530-54A4-4420-99E8-EF37766F6C36}" presName="sp" presStyleCnt="0"/>
      <dgm:spPr/>
    </dgm:pt>
    <dgm:pt modelId="{3BBAFA6E-4704-4FB5-9358-E5038A4127F2}" type="pres">
      <dgm:prSet presAssocID="{9CE0F403-C4BF-4E60-878C-D5B14A70FFAC}" presName="composite" presStyleCnt="0"/>
      <dgm:spPr/>
    </dgm:pt>
    <dgm:pt modelId="{C33CBDE0-BDDA-4C92-90D6-55066D2A9A27}" type="pres">
      <dgm:prSet presAssocID="{9CE0F403-C4BF-4E60-878C-D5B14A70FFAC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9992A0-0770-4F51-AA64-E0A83238BAD5}" type="pres">
      <dgm:prSet presAssocID="{9CE0F403-C4BF-4E60-878C-D5B14A70FFAC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BCE6DF-D478-4E82-ABDE-A6B0BD89EF4D}" type="presOf" srcId="{9CE0F403-C4BF-4E60-878C-D5B14A70FFAC}" destId="{C33CBDE0-BDDA-4C92-90D6-55066D2A9A27}" srcOrd="0" destOrd="0" presId="urn:microsoft.com/office/officeart/2005/8/layout/chevron2"/>
    <dgm:cxn modelId="{6DA3F67B-B267-47E5-9F03-E1A7CBE3FC65}" type="presOf" srcId="{1D1B2637-2B22-442E-A61F-97C1DF457B3D}" destId="{A29992A0-0770-4F51-AA64-E0A83238BAD5}" srcOrd="0" destOrd="0" presId="urn:microsoft.com/office/officeart/2005/8/layout/chevron2"/>
    <dgm:cxn modelId="{D0ECD681-D09C-487C-8A79-3A3F88CEC930}" type="presOf" srcId="{4AE9A915-1C94-4124-AA6E-8B9BF8B20077}" destId="{189DE075-6372-49F9-ADCE-F7B3BA3E9CEF}" srcOrd="0" destOrd="0" presId="urn:microsoft.com/office/officeart/2005/8/layout/chevron2"/>
    <dgm:cxn modelId="{9BCB9E03-D280-4F2E-B0C4-C2A1B032FE5E}" type="presOf" srcId="{B2F98FA7-2876-4659-BDF2-2480A88E6D50}" destId="{09717D46-2C81-455A-8258-A722E5C90886}" srcOrd="0" destOrd="0" presId="urn:microsoft.com/office/officeart/2005/8/layout/chevron2"/>
    <dgm:cxn modelId="{89EA95EA-8542-4DEB-B5C5-E18937E26C04}" srcId="{9CE0F403-C4BF-4E60-878C-D5B14A70FFAC}" destId="{1D1B2637-2B22-442E-A61F-97C1DF457B3D}" srcOrd="0" destOrd="0" parTransId="{10883628-A5AE-4888-859F-2FBD8191E57B}" sibTransId="{D7046D40-75A2-4F44-A0F9-B1FD1DB464B7}"/>
    <dgm:cxn modelId="{79E1EFFB-8BEE-407A-94A5-6771F3DFFC4D}" srcId="{4AE9A915-1C94-4124-AA6E-8B9BF8B20077}" destId="{72A211A2-4F27-407C-A7B5-5E289D8625B1}" srcOrd="3" destOrd="0" parTransId="{0037FBC3-566F-40EE-B749-63C696C16F84}" sibTransId="{1062C530-54A4-4420-99E8-EF37766F6C36}"/>
    <dgm:cxn modelId="{3BF91297-3F0D-4707-9B20-9E217A9899D2}" srcId="{4AE9A915-1C94-4124-AA6E-8B9BF8B20077}" destId="{9CE0F403-C4BF-4E60-878C-D5B14A70FFAC}" srcOrd="4" destOrd="0" parTransId="{713BB077-02A2-40FE-8CE0-2B7034A885EB}" sibTransId="{A12D6B88-1AEF-4EA4-A626-E8317FD63F84}"/>
    <dgm:cxn modelId="{16C84183-4F4A-4E82-9B38-437E135DEAB0}" srcId="{70DA04DC-EBA5-4735-ACC2-5CD69C328CD5}" destId="{C4E42198-6296-4DF4-BB93-20E21EEB0F16}" srcOrd="0" destOrd="0" parTransId="{1709CF99-8FF9-4BDF-B1FB-5259F4DDA16D}" sibTransId="{2A159991-8534-4C11-9162-97709192B6EC}"/>
    <dgm:cxn modelId="{CF951B96-6B0E-4675-A788-304C03458631}" type="presOf" srcId="{32F2825B-35EB-407E-B85B-D067B4F22886}" destId="{CFFA50E8-A136-4B51-996C-1BAEDF192865}" srcOrd="0" destOrd="0" presId="urn:microsoft.com/office/officeart/2005/8/layout/chevron2"/>
    <dgm:cxn modelId="{309815C8-E1E6-4CF3-963D-49B3B8E86E09}" type="presOf" srcId="{9AB49DC7-BDB9-4804-B3CD-A72A829B4E81}" destId="{D0104063-F182-4085-AA54-FE5A0123D6B0}" srcOrd="0" destOrd="0" presId="urn:microsoft.com/office/officeart/2005/8/layout/chevron2"/>
    <dgm:cxn modelId="{98B14878-7279-4E06-B0FC-24917BF65BCA}" type="presOf" srcId="{70DA04DC-EBA5-4735-ACC2-5CD69C328CD5}" destId="{BAA7C880-96D5-46F9-BCAE-E5BCF8574189}" srcOrd="0" destOrd="0" presId="urn:microsoft.com/office/officeart/2005/8/layout/chevron2"/>
    <dgm:cxn modelId="{667F6441-8E3D-49A8-AAC1-F7C23EC500E1}" srcId="{4AE9A915-1C94-4124-AA6E-8B9BF8B20077}" destId="{CD433ABB-FA4C-4DCB-8367-B72B5BE9E1EB}" srcOrd="0" destOrd="0" parTransId="{E99C57DA-7B8E-4393-BFCB-46845C59FFE1}" sibTransId="{4D8BB728-8831-4555-8BEB-807B031F955F}"/>
    <dgm:cxn modelId="{6144440C-48EF-45C0-92FE-6D47BAE18429}" srcId="{4AE9A915-1C94-4124-AA6E-8B9BF8B20077}" destId="{70DA04DC-EBA5-4735-ACC2-5CD69C328CD5}" srcOrd="2" destOrd="0" parTransId="{D5DD2707-5981-48D8-9DC9-BC48B35A8F4C}" sibTransId="{9F36260F-CB77-45FA-9D34-2986F1D81C6E}"/>
    <dgm:cxn modelId="{F9239FB6-37D9-44C2-91FD-9D0C18D675F0}" type="presOf" srcId="{CD433ABB-FA4C-4DCB-8367-B72B5BE9E1EB}" destId="{4330CE01-43A9-46B1-B5A6-A87A1EE0A0EB}" srcOrd="0" destOrd="0" presId="urn:microsoft.com/office/officeart/2005/8/layout/chevron2"/>
    <dgm:cxn modelId="{25076A11-9959-4D76-9299-C475D50850B8}" srcId="{7A92BE3A-E600-48A2-84F6-9D4105559E91}" destId="{9AB49DC7-BDB9-4804-B3CD-A72A829B4E81}" srcOrd="0" destOrd="0" parTransId="{605FB488-CAF3-4FAB-BF14-B3DDBFF4FFA5}" sibTransId="{A0E12855-5686-4D60-89CD-6730E2C0DF24}"/>
    <dgm:cxn modelId="{66425B9D-3B2C-4D78-ABF2-B3C9A93320A7}" srcId="{CD433ABB-FA4C-4DCB-8367-B72B5BE9E1EB}" destId="{32F2825B-35EB-407E-B85B-D067B4F22886}" srcOrd="0" destOrd="0" parTransId="{0364F0C6-E2EF-4743-9E5F-B58507A588CC}" sibTransId="{C3CBE512-8697-4344-A032-94E7A4598E8D}"/>
    <dgm:cxn modelId="{E68E8721-069C-4E58-9D5E-8EFC96B0ABA8}" type="presOf" srcId="{7A92BE3A-E600-48A2-84F6-9D4105559E91}" destId="{D4D08FB8-135B-4AAF-91EC-0D1DBA1A2DFE}" srcOrd="0" destOrd="0" presId="urn:microsoft.com/office/officeart/2005/8/layout/chevron2"/>
    <dgm:cxn modelId="{8B4002F8-4B2D-4AB8-99F2-93FA0B943D4D}" type="presOf" srcId="{C4E42198-6296-4DF4-BB93-20E21EEB0F16}" destId="{0514237D-0D45-4F5F-9426-584DA631B49A}" srcOrd="0" destOrd="0" presId="urn:microsoft.com/office/officeart/2005/8/layout/chevron2"/>
    <dgm:cxn modelId="{6D2A7C44-CEE9-4D39-A048-615FBCB13F30}" srcId="{72A211A2-4F27-407C-A7B5-5E289D8625B1}" destId="{B2F98FA7-2876-4659-BDF2-2480A88E6D50}" srcOrd="0" destOrd="0" parTransId="{945324E3-A761-4C12-B9AA-60B20A7BE879}" sibTransId="{C7B188AD-545D-45C3-88D5-1A5C0A5B00BA}"/>
    <dgm:cxn modelId="{684AA876-363D-4943-A4DB-FD003BF79336}" srcId="{4AE9A915-1C94-4124-AA6E-8B9BF8B20077}" destId="{7A92BE3A-E600-48A2-84F6-9D4105559E91}" srcOrd="1" destOrd="0" parTransId="{B916F2D0-18D1-4100-92DE-C4F5B05A2B32}" sibTransId="{78B1569D-5CDD-48E1-83CA-29434FA4697B}"/>
    <dgm:cxn modelId="{A73401E9-9C11-4F5C-A34A-6D6617FAFC88}" type="presOf" srcId="{72A211A2-4F27-407C-A7B5-5E289D8625B1}" destId="{45FB7E0B-8E5D-4E86-ABE1-0A04A47DC0CC}" srcOrd="0" destOrd="0" presId="urn:microsoft.com/office/officeart/2005/8/layout/chevron2"/>
    <dgm:cxn modelId="{BD21F120-6F57-4A64-A01E-AC0DD9B00E03}" type="presParOf" srcId="{189DE075-6372-49F9-ADCE-F7B3BA3E9CEF}" destId="{42634756-EDE6-4EB8-BD28-7471201EF5D1}" srcOrd="0" destOrd="0" presId="urn:microsoft.com/office/officeart/2005/8/layout/chevron2"/>
    <dgm:cxn modelId="{A4B6F22F-FC72-4DF9-A28C-5EF52D2263DB}" type="presParOf" srcId="{42634756-EDE6-4EB8-BD28-7471201EF5D1}" destId="{4330CE01-43A9-46B1-B5A6-A87A1EE0A0EB}" srcOrd="0" destOrd="0" presId="urn:microsoft.com/office/officeart/2005/8/layout/chevron2"/>
    <dgm:cxn modelId="{241647E7-0C8F-475D-B1FD-B752DA3253A2}" type="presParOf" srcId="{42634756-EDE6-4EB8-BD28-7471201EF5D1}" destId="{CFFA50E8-A136-4B51-996C-1BAEDF192865}" srcOrd="1" destOrd="0" presId="urn:microsoft.com/office/officeart/2005/8/layout/chevron2"/>
    <dgm:cxn modelId="{E5C99580-DC85-4F1E-97E9-414C9650E9CE}" type="presParOf" srcId="{189DE075-6372-49F9-ADCE-F7B3BA3E9CEF}" destId="{5ECD6681-454E-478A-95A9-499B17780416}" srcOrd="1" destOrd="0" presId="urn:microsoft.com/office/officeart/2005/8/layout/chevron2"/>
    <dgm:cxn modelId="{53FDFC18-67A7-4290-98C2-66CEC6C30AC6}" type="presParOf" srcId="{189DE075-6372-49F9-ADCE-F7B3BA3E9CEF}" destId="{8E49633F-DB7C-40A0-ADBE-FBE3C50EABCE}" srcOrd="2" destOrd="0" presId="urn:microsoft.com/office/officeart/2005/8/layout/chevron2"/>
    <dgm:cxn modelId="{405DAE78-5888-442D-827C-95F92213D76C}" type="presParOf" srcId="{8E49633F-DB7C-40A0-ADBE-FBE3C50EABCE}" destId="{D4D08FB8-135B-4AAF-91EC-0D1DBA1A2DFE}" srcOrd="0" destOrd="0" presId="urn:microsoft.com/office/officeart/2005/8/layout/chevron2"/>
    <dgm:cxn modelId="{C732997C-0664-4EA6-A48F-7D2D51AE02EA}" type="presParOf" srcId="{8E49633F-DB7C-40A0-ADBE-FBE3C50EABCE}" destId="{D0104063-F182-4085-AA54-FE5A0123D6B0}" srcOrd="1" destOrd="0" presId="urn:microsoft.com/office/officeart/2005/8/layout/chevron2"/>
    <dgm:cxn modelId="{DCE1AA1E-46BA-4DE9-8CA0-60FE4D8C2057}" type="presParOf" srcId="{189DE075-6372-49F9-ADCE-F7B3BA3E9CEF}" destId="{F63EFCDB-73B6-45F4-8AAC-568FBA99EF7B}" srcOrd="3" destOrd="0" presId="urn:microsoft.com/office/officeart/2005/8/layout/chevron2"/>
    <dgm:cxn modelId="{C50C1C54-62E5-4491-B608-2E7775ECA3C9}" type="presParOf" srcId="{189DE075-6372-49F9-ADCE-F7B3BA3E9CEF}" destId="{F9FF590A-580A-461F-97B1-AB33410A82C5}" srcOrd="4" destOrd="0" presId="urn:microsoft.com/office/officeart/2005/8/layout/chevron2"/>
    <dgm:cxn modelId="{9A416778-4412-4C04-B0E9-0C861A9477E0}" type="presParOf" srcId="{F9FF590A-580A-461F-97B1-AB33410A82C5}" destId="{BAA7C880-96D5-46F9-BCAE-E5BCF8574189}" srcOrd="0" destOrd="0" presId="urn:microsoft.com/office/officeart/2005/8/layout/chevron2"/>
    <dgm:cxn modelId="{FA90A887-EB68-499E-BDB9-874B39850E48}" type="presParOf" srcId="{F9FF590A-580A-461F-97B1-AB33410A82C5}" destId="{0514237D-0D45-4F5F-9426-584DA631B49A}" srcOrd="1" destOrd="0" presId="urn:microsoft.com/office/officeart/2005/8/layout/chevron2"/>
    <dgm:cxn modelId="{CC096BEA-1A19-475C-8F45-A8B34F092298}" type="presParOf" srcId="{189DE075-6372-49F9-ADCE-F7B3BA3E9CEF}" destId="{483DB8C8-809F-4C2A-8283-B8D527E22FB8}" srcOrd="5" destOrd="0" presId="urn:microsoft.com/office/officeart/2005/8/layout/chevron2"/>
    <dgm:cxn modelId="{D96066FD-98A9-4F03-81B1-32D41C928733}" type="presParOf" srcId="{189DE075-6372-49F9-ADCE-F7B3BA3E9CEF}" destId="{31CC8C89-A4EB-4EF0-802E-7184C1AA527D}" srcOrd="6" destOrd="0" presId="urn:microsoft.com/office/officeart/2005/8/layout/chevron2"/>
    <dgm:cxn modelId="{35782261-A794-4709-BB25-73226F0C65C1}" type="presParOf" srcId="{31CC8C89-A4EB-4EF0-802E-7184C1AA527D}" destId="{45FB7E0B-8E5D-4E86-ABE1-0A04A47DC0CC}" srcOrd="0" destOrd="0" presId="urn:microsoft.com/office/officeart/2005/8/layout/chevron2"/>
    <dgm:cxn modelId="{92E21308-430C-48EE-95CD-28510BA25D4A}" type="presParOf" srcId="{31CC8C89-A4EB-4EF0-802E-7184C1AA527D}" destId="{09717D46-2C81-455A-8258-A722E5C90886}" srcOrd="1" destOrd="0" presId="urn:microsoft.com/office/officeart/2005/8/layout/chevron2"/>
    <dgm:cxn modelId="{88EB1B50-3031-4C44-8255-AD4E5AB33ED7}" type="presParOf" srcId="{189DE075-6372-49F9-ADCE-F7B3BA3E9CEF}" destId="{9A43C64B-A2A1-46DE-ACE6-E565FFA6DE1D}" srcOrd="7" destOrd="0" presId="urn:microsoft.com/office/officeart/2005/8/layout/chevron2"/>
    <dgm:cxn modelId="{8E8C159D-705A-4BB0-BD0E-D7B44BB1699C}" type="presParOf" srcId="{189DE075-6372-49F9-ADCE-F7B3BA3E9CEF}" destId="{3BBAFA6E-4704-4FB5-9358-E5038A4127F2}" srcOrd="8" destOrd="0" presId="urn:microsoft.com/office/officeart/2005/8/layout/chevron2"/>
    <dgm:cxn modelId="{C80B456A-890F-4142-9616-53DA80DF85A5}" type="presParOf" srcId="{3BBAFA6E-4704-4FB5-9358-E5038A4127F2}" destId="{C33CBDE0-BDDA-4C92-90D6-55066D2A9A27}" srcOrd="0" destOrd="0" presId="urn:microsoft.com/office/officeart/2005/8/layout/chevron2"/>
    <dgm:cxn modelId="{644C82C6-3E98-4571-A37E-73F5169B315A}" type="presParOf" srcId="{3BBAFA6E-4704-4FB5-9358-E5038A4127F2}" destId="{A29992A0-0770-4F51-AA64-E0A83238BAD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E9A915-1C94-4124-AA6E-8B9BF8B20077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A92BE3A-E600-48A2-84F6-9D4105559E91}">
      <dgm:prSet phldrT="[Текст]"/>
      <dgm:spPr/>
      <dgm:t>
        <a:bodyPr/>
        <a:lstStyle/>
        <a:p>
          <a:r>
            <a:rPr lang="ru-RU"/>
            <a:t>2</a:t>
          </a:r>
        </a:p>
      </dgm:t>
    </dgm:pt>
    <dgm:pt modelId="{B916F2D0-18D1-4100-92DE-C4F5B05A2B32}" type="parTrans" cxnId="{684AA876-363D-4943-A4DB-FD003BF79336}">
      <dgm:prSet/>
      <dgm:spPr/>
      <dgm:t>
        <a:bodyPr/>
        <a:lstStyle/>
        <a:p>
          <a:endParaRPr lang="ru-RU"/>
        </a:p>
      </dgm:t>
    </dgm:pt>
    <dgm:pt modelId="{78B1569D-5CDD-48E1-83CA-29434FA4697B}" type="sibTrans" cxnId="{684AA876-363D-4943-A4DB-FD003BF79336}">
      <dgm:prSet/>
      <dgm:spPr/>
      <dgm:t>
        <a:bodyPr/>
        <a:lstStyle/>
        <a:p>
          <a:endParaRPr lang="ru-RU"/>
        </a:p>
      </dgm:t>
    </dgm:pt>
    <dgm:pt modelId="{70DA04DC-EBA5-4735-ACC2-5CD69C328CD5}">
      <dgm:prSet phldrT="[Текст]"/>
      <dgm:spPr/>
      <dgm:t>
        <a:bodyPr/>
        <a:lstStyle/>
        <a:p>
          <a:r>
            <a:rPr lang="ru-RU"/>
            <a:t>3</a:t>
          </a:r>
        </a:p>
      </dgm:t>
    </dgm:pt>
    <dgm:pt modelId="{D5DD2707-5981-48D8-9DC9-BC48B35A8F4C}" type="parTrans" cxnId="{6144440C-48EF-45C0-92FE-6D47BAE18429}">
      <dgm:prSet/>
      <dgm:spPr/>
      <dgm:t>
        <a:bodyPr/>
        <a:lstStyle/>
        <a:p>
          <a:endParaRPr lang="ru-RU"/>
        </a:p>
      </dgm:t>
    </dgm:pt>
    <dgm:pt modelId="{9F36260F-CB77-45FA-9D34-2986F1D81C6E}" type="sibTrans" cxnId="{6144440C-48EF-45C0-92FE-6D47BAE18429}">
      <dgm:prSet/>
      <dgm:spPr/>
      <dgm:t>
        <a:bodyPr/>
        <a:lstStyle/>
        <a:p>
          <a:endParaRPr lang="ru-RU"/>
        </a:p>
      </dgm:t>
    </dgm:pt>
    <dgm:pt modelId="{9AB49DC7-BDB9-4804-B3CD-A72A829B4E81}">
      <dgm:prSet phldrT="[Текст]" custT="1"/>
      <dgm:spPr/>
      <dgm:t>
        <a:bodyPr/>
        <a:lstStyle/>
        <a:p>
          <a:r>
            <a:rPr lang="ru-RU" sz="3200" dirty="0" smtClean="0"/>
            <a:t>Панель </a:t>
          </a:r>
          <a:r>
            <a:rPr lang="ru-RU" sz="3200" i="1" dirty="0" smtClean="0"/>
            <a:t>Колонтитулы - Номер страниц </a:t>
          </a:r>
          <a:r>
            <a:rPr lang="ru-RU" sz="3200" dirty="0" smtClean="0"/>
            <a:t> </a:t>
          </a:r>
          <a:endParaRPr lang="ru-RU" sz="1200" dirty="0"/>
        </a:p>
      </dgm:t>
    </dgm:pt>
    <dgm:pt modelId="{605FB488-CAF3-4FAB-BF14-B3DDBFF4FFA5}" type="parTrans" cxnId="{25076A11-9959-4D76-9299-C475D50850B8}">
      <dgm:prSet/>
      <dgm:spPr/>
      <dgm:t>
        <a:bodyPr/>
        <a:lstStyle/>
        <a:p>
          <a:endParaRPr lang="ru-RU"/>
        </a:p>
      </dgm:t>
    </dgm:pt>
    <dgm:pt modelId="{A0E12855-5686-4D60-89CD-6730E2C0DF24}" type="sibTrans" cxnId="{25076A11-9959-4D76-9299-C475D50850B8}">
      <dgm:prSet/>
      <dgm:spPr/>
      <dgm:t>
        <a:bodyPr/>
        <a:lstStyle/>
        <a:p>
          <a:endParaRPr lang="ru-RU"/>
        </a:p>
      </dgm:t>
    </dgm:pt>
    <dgm:pt modelId="{C4E42198-6296-4DF4-BB93-20E21EEB0F16}">
      <dgm:prSet phldrT="[Текст]" custT="1"/>
      <dgm:spPr/>
      <dgm:t>
        <a:bodyPr/>
        <a:lstStyle/>
        <a:p>
          <a:r>
            <a:rPr lang="ru-RU" sz="2800" dirty="0"/>
            <a:t>Выбрать вариант размещения номера на самой странице и при необходимости настроить формат самого номера.</a:t>
          </a:r>
        </a:p>
      </dgm:t>
    </dgm:pt>
    <dgm:pt modelId="{1709CF99-8FF9-4BDF-B1FB-5259F4DDA16D}" type="parTrans" cxnId="{16C84183-4F4A-4E82-9B38-437E135DEAB0}">
      <dgm:prSet/>
      <dgm:spPr/>
      <dgm:t>
        <a:bodyPr/>
        <a:lstStyle/>
        <a:p>
          <a:endParaRPr lang="ru-RU"/>
        </a:p>
      </dgm:t>
    </dgm:pt>
    <dgm:pt modelId="{2A159991-8534-4C11-9162-97709192B6EC}" type="sibTrans" cxnId="{16C84183-4F4A-4E82-9B38-437E135DEAB0}">
      <dgm:prSet/>
      <dgm:spPr/>
      <dgm:t>
        <a:bodyPr/>
        <a:lstStyle/>
        <a:p>
          <a:endParaRPr lang="ru-RU"/>
        </a:p>
      </dgm:t>
    </dgm:pt>
    <dgm:pt modelId="{CD433ABB-FA4C-4DCB-8367-B72B5BE9E1EB}">
      <dgm:prSet phldrT="[Текст]"/>
      <dgm:spPr/>
      <dgm:t>
        <a:bodyPr/>
        <a:lstStyle/>
        <a:p>
          <a:r>
            <a:rPr lang="ru-RU"/>
            <a:t>1</a:t>
          </a:r>
        </a:p>
      </dgm:t>
    </dgm:pt>
    <dgm:pt modelId="{4D8BB728-8831-4555-8BEB-807B031F955F}" type="sibTrans" cxnId="{667F6441-8E3D-49A8-AAC1-F7C23EC500E1}">
      <dgm:prSet/>
      <dgm:spPr/>
      <dgm:t>
        <a:bodyPr/>
        <a:lstStyle/>
        <a:p>
          <a:endParaRPr lang="ru-RU"/>
        </a:p>
      </dgm:t>
    </dgm:pt>
    <dgm:pt modelId="{E99C57DA-7B8E-4393-BFCB-46845C59FFE1}" type="parTrans" cxnId="{667F6441-8E3D-49A8-AAC1-F7C23EC500E1}">
      <dgm:prSet/>
      <dgm:spPr/>
      <dgm:t>
        <a:bodyPr/>
        <a:lstStyle/>
        <a:p>
          <a:endParaRPr lang="ru-RU"/>
        </a:p>
      </dgm:t>
    </dgm:pt>
    <dgm:pt modelId="{32F2825B-35EB-407E-B85B-D067B4F22886}">
      <dgm:prSet phldrT="[Текст]" custT="1"/>
      <dgm:spPr/>
      <dgm:t>
        <a:bodyPr/>
        <a:lstStyle/>
        <a:p>
          <a:r>
            <a:rPr lang="ru-RU" sz="3200" i="1" dirty="0"/>
            <a:t>Вставка</a:t>
          </a:r>
          <a:r>
            <a:rPr lang="ru-RU" sz="3600" i="1" dirty="0"/>
            <a:t> </a:t>
          </a:r>
          <a:endParaRPr lang="ru-RU" sz="3600" dirty="0"/>
        </a:p>
      </dgm:t>
    </dgm:pt>
    <dgm:pt modelId="{C3CBE512-8697-4344-A032-94E7A4598E8D}" type="sibTrans" cxnId="{66425B9D-3B2C-4D78-ABF2-B3C9A93320A7}">
      <dgm:prSet/>
      <dgm:spPr/>
      <dgm:t>
        <a:bodyPr/>
        <a:lstStyle/>
        <a:p>
          <a:endParaRPr lang="ru-RU"/>
        </a:p>
      </dgm:t>
    </dgm:pt>
    <dgm:pt modelId="{0364F0C6-E2EF-4743-9E5F-B58507A588CC}" type="parTrans" cxnId="{66425B9D-3B2C-4D78-ABF2-B3C9A93320A7}">
      <dgm:prSet/>
      <dgm:spPr/>
      <dgm:t>
        <a:bodyPr/>
        <a:lstStyle/>
        <a:p>
          <a:endParaRPr lang="ru-RU"/>
        </a:p>
      </dgm:t>
    </dgm:pt>
    <dgm:pt modelId="{189DE075-6372-49F9-ADCE-F7B3BA3E9CEF}" type="pres">
      <dgm:prSet presAssocID="{4AE9A915-1C94-4124-AA6E-8B9BF8B200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634756-EDE6-4EB8-BD28-7471201EF5D1}" type="pres">
      <dgm:prSet presAssocID="{CD433ABB-FA4C-4DCB-8367-B72B5BE9E1EB}" presName="composite" presStyleCnt="0"/>
      <dgm:spPr/>
    </dgm:pt>
    <dgm:pt modelId="{4330CE01-43A9-46B1-B5A6-A87A1EE0A0EB}" type="pres">
      <dgm:prSet presAssocID="{CD433ABB-FA4C-4DCB-8367-B72B5BE9E1E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A50E8-A136-4B51-996C-1BAEDF192865}" type="pres">
      <dgm:prSet presAssocID="{CD433ABB-FA4C-4DCB-8367-B72B5BE9E1EB}" presName="descendantText" presStyleLbl="alignAcc1" presStyleIdx="0" presStyleCnt="3" custLinFactNeighborX="221" custLinFactNeighborY="9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D6681-454E-478A-95A9-499B17780416}" type="pres">
      <dgm:prSet presAssocID="{4D8BB728-8831-4555-8BEB-807B031F955F}" presName="sp" presStyleCnt="0"/>
      <dgm:spPr/>
    </dgm:pt>
    <dgm:pt modelId="{8E49633F-DB7C-40A0-ADBE-FBE3C50EABCE}" type="pres">
      <dgm:prSet presAssocID="{7A92BE3A-E600-48A2-84F6-9D4105559E91}" presName="composite" presStyleCnt="0"/>
      <dgm:spPr/>
    </dgm:pt>
    <dgm:pt modelId="{D4D08FB8-135B-4AAF-91EC-0D1DBA1A2DFE}" type="pres">
      <dgm:prSet presAssocID="{7A92BE3A-E600-48A2-84F6-9D4105559E9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04063-F182-4085-AA54-FE5A0123D6B0}" type="pres">
      <dgm:prSet presAssocID="{7A92BE3A-E600-48A2-84F6-9D4105559E91}" presName="descendantText" presStyleLbl="alignAcc1" presStyleIdx="1" presStyleCnt="3" custScaleY="134442" custLinFactNeighborY="-15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EFCDB-73B6-45F4-8AAC-568FBA99EF7B}" type="pres">
      <dgm:prSet presAssocID="{78B1569D-5CDD-48E1-83CA-29434FA4697B}" presName="sp" presStyleCnt="0"/>
      <dgm:spPr/>
    </dgm:pt>
    <dgm:pt modelId="{F9FF590A-580A-461F-97B1-AB33410A82C5}" type="pres">
      <dgm:prSet presAssocID="{70DA04DC-EBA5-4735-ACC2-5CD69C328CD5}" presName="composite" presStyleCnt="0"/>
      <dgm:spPr/>
    </dgm:pt>
    <dgm:pt modelId="{BAA7C880-96D5-46F9-BCAE-E5BCF8574189}" type="pres">
      <dgm:prSet presAssocID="{70DA04DC-EBA5-4735-ACC2-5CD69C328CD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4237D-0D45-4F5F-9426-584DA631B49A}" type="pres">
      <dgm:prSet presAssocID="{70DA04DC-EBA5-4735-ACC2-5CD69C328CD5}" presName="descendantText" presStyleLbl="alignAcc1" presStyleIdx="2" presStyleCnt="3" custScaleY="141951" custLinFactNeighborX="568" custLinFactNeighborY="-11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2F20218-0B0B-43F5-BED3-882BDE589193}" type="presOf" srcId="{9AB49DC7-BDB9-4804-B3CD-A72A829B4E81}" destId="{D0104063-F182-4085-AA54-FE5A0123D6B0}" srcOrd="0" destOrd="0" presId="urn:microsoft.com/office/officeart/2005/8/layout/chevron2"/>
    <dgm:cxn modelId="{16C84183-4F4A-4E82-9B38-437E135DEAB0}" srcId="{70DA04DC-EBA5-4735-ACC2-5CD69C328CD5}" destId="{C4E42198-6296-4DF4-BB93-20E21EEB0F16}" srcOrd="0" destOrd="0" parTransId="{1709CF99-8FF9-4BDF-B1FB-5259F4DDA16D}" sibTransId="{2A159991-8534-4C11-9162-97709192B6EC}"/>
    <dgm:cxn modelId="{9E393C09-7957-423A-9358-5A1C6AB83D3E}" type="presOf" srcId="{4AE9A915-1C94-4124-AA6E-8B9BF8B20077}" destId="{189DE075-6372-49F9-ADCE-F7B3BA3E9CEF}" srcOrd="0" destOrd="0" presId="urn:microsoft.com/office/officeart/2005/8/layout/chevron2"/>
    <dgm:cxn modelId="{667F6441-8E3D-49A8-AAC1-F7C23EC500E1}" srcId="{4AE9A915-1C94-4124-AA6E-8B9BF8B20077}" destId="{CD433ABB-FA4C-4DCB-8367-B72B5BE9E1EB}" srcOrd="0" destOrd="0" parTransId="{E99C57DA-7B8E-4393-BFCB-46845C59FFE1}" sibTransId="{4D8BB728-8831-4555-8BEB-807B031F955F}"/>
    <dgm:cxn modelId="{6144440C-48EF-45C0-92FE-6D47BAE18429}" srcId="{4AE9A915-1C94-4124-AA6E-8B9BF8B20077}" destId="{70DA04DC-EBA5-4735-ACC2-5CD69C328CD5}" srcOrd="2" destOrd="0" parTransId="{D5DD2707-5981-48D8-9DC9-BC48B35A8F4C}" sibTransId="{9F36260F-CB77-45FA-9D34-2986F1D81C6E}"/>
    <dgm:cxn modelId="{27EAB7A7-30D6-4651-8D6C-22003B90695A}" type="presOf" srcId="{7A92BE3A-E600-48A2-84F6-9D4105559E91}" destId="{D4D08FB8-135B-4AAF-91EC-0D1DBA1A2DFE}" srcOrd="0" destOrd="0" presId="urn:microsoft.com/office/officeart/2005/8/layout/chevron2"/>
    <dgm:cxn modelId="{3E825599-EA03-4F8B-A4DD-F0B911B7EA24}" type="presOf" srcId="{32F2825B-35EB-407E-B85B-D067B4F22886}" destId="{CFFA50E8-A136-4B51-996C-1BAEDF192865}" srcOrd="0" destOrd="0" presId="urn:microsoft.com/office/officeart/2005/8/layout/chevron2"/>
    <dgm:cxn modelId="{25076A11-9959-4D76-9299-C475D50850B8}" srcId="{7A92BE3A-E600-48A2-84F6-9D4105559E91}" destId="{9AB49DC7-BDB9-4804-B3CD-A72A829B4E81}" srcOrd="0" destOrd="0" parTransId="{605FB488-CAF3-4FAB-BF14-B3DDBFF4FFA5}" sibTransId="{A0E12855-5686-4D60-89CD-6730E2C0DF24}"/>
    <dgm:cxn modelId="{66425B9D-3B2C-4D78-ABF2-B3C9A93320A7}" srcId="{CD433ABB-FA4C-4DCB-8367-B72B5BE9E1EB}" destId="{32F2825B-35EB-407E-B85B-D067B4F22886}" srcOrd="0" destOrd="0" parTransId="{0364F0C6-E2EF-4743-9E5F-B58507A588CC}" sibTransId="{C3CBE512-8697-4344-A032-94E7A4598E8D}"/>
    <dgm:cxn modelId="{6BA592A6-61C0-4742-B54D-ECAEF74C1654}" type="presOf" srcId="{CD433ABB-FA4C-4DCB-8367-B72B5BE9E1EB}" destId="{4330CE01-43A9-46B1-B5A6-A87A1EE0A0EB}" srcOrd="0" destOrd="0" presId="urn:microsoft.com/office/officeart/2005/8/layout/chevron2"/>
    <dgm:cxn modelId="{D210D21D-AEC6-4CCC-871D-B179C16749C6}" type="presOf" srcId="{C4E42198-6296-4DF4-BB93-20E21EEB0F16}" destId="{0514237D-0D45-4F5F-9426-584DA631B49A}" srcOrd="0" destOrd="0" presId="urn:microsoft.com/office/officeart/2005/8/layout/chevron2"/>
    <dgm:cxn modelId="{684AA876-363D-4943-A4DB-FD003BF79336}" srcId="{4AE9A915-1C94-4124-AA6E-8B9BF8B20077}" destId="{7A92BE3A-E600-48A2-84F6-9D4105559E91}" srcOrd="1" destOrd="0" parTransId="{B916F2D0-18D1-4100-92DE-C4F5B05A2B32}" sibTransId="{78B1569D-5CDD-48E1-83CA-29434FA4697B}"/>
    <dgm:cxn modelId="{A1408191-B2D4-4521-9F52-980F9ACC5489}" type="presOf" srcId="{70DA04DC-EBA5-4735-ACC2-5CD69C328CD5}" destId="{BAA7C880-96D5-46F9-BCAE-E5BCF8574189}" srcOrd="0" destOrd="0" presId="urn:microsoft.com/office/officeart/2005/8/layout/chevron2"/>
    <dgm:cxn modelId="{71374512-1308-4ABD-8E55-AA8C3AC7752C}" type="presParOf" srcId="{189DE075-6372-49F9-ADCE-F7B3BA3E9CEF}" destId="{42634756-EDE6-4EB8-BD28-7471201EF5D1}" srcOrd="0" destOrd="0" presId="urn:microsoft.com/office/officeart/2005/8/layout/chevron2"/>
    <dgm:cxn modelId="{89597703-5BDB-4BB4-823C-88C477C5A6BA}" type="presParOf" srcId="{42634756-EDE6-4EB8-BD28-7471201EF5D1}" destId="{4330CE01-43A9-46B1-B5A6-A87A1EE0A0EB}" srcOrd="0" destOrd="0" presId="urn:microsoft.com/office/officeart/2005/8/layout/chevron2"/>
    <dgm:cxn modelId="{756311AE-8E10-4A37-AF87-E725E08F8E2F}" type="presParOf" srcId="{42634756-EDE6-4EB8-BD28-7471201EF5D1}" destId="{CFFA50E8-A136-4B51-996C-1BAEDF192865}" srcOrd="1" destOrd="0" presId="urn:microsoft.com/office/officeart/2005/8/layout/chevron2"/>
    <dgm:cxn modelId="{CD5436B7-9258-4024-A8C1-369101CF384F}" type="presParOf" srcId="{189DE075-6372-49F9-ADCE-F7B3BA3E9CEF}" destId="{5ECD6681-454E-478A-95A9-499B17780416}" srcOrd="1" destOrd="0" presId="urn:microsoft.com/office/officeart/2005/8/layout/chevron2"/>
    <dgm:cxn modelId="{384B95D9-4799-4765-AD9C-30D70B9B26CA}" type="presParOf" srcId="{189DE075-6372-49F9-ADCE-F7B3BA3E9CEF}" destId="{8E49633F-DB7C-40A0-ADBE-FBE3C50EABCE}" srcOrd="2" destOrd="0" presId="urn:microsoft.com/office/officeart/2005/8/layout/chevron2"/>
    <dgm:cxn modelId="{394F86C5-A467-40C0-9841-0C8603617079}" type="presParOf" srcId="{8E49633F-DB7C-40A0-ADBE-FBE3C50EABCE}" destId="{D4D08FB8-135B-4AAF-91EC-0D1DBA1A2DFE}" srcOrd="0" destOrd="0" presId="urn:microsoft.com/office/officeart/2005/8/layout/chevron2"/>
    <dgm:cxn modelId="{A82B7F97-7E8E-4819-A251-321BE68E77F1}" type="presParOf" srcId="{8E49633F-DB7C-40A0-ADBE-FBE3C50EABCE}" destId="{D0104063-F182-4085-AA54-FE5A0123D6B0}" srcOrd="1" destOrd="0" presId="urn:microsoft.com/office/officeart/2005/8/layout/chevron2"/>
    <dgm:cxn modelId="{2F1D8554-4699-4764-838A-592BAB3DD0C8}" type="presParOf" srcId="{189DE075-6372-49F9-ADCE-F7B3BA3E9CEF}" destId="{F63EFCDB-73B6-45F4-8AAC-568FBA99EF7B}" srcOrd="3" destOrd="0" presId="urn:microsoft.com/office/officeart/2005/8/layout/chevron2"/>
    <dgm:cxn modelId="{B4266FDF-DF87-4C11-94C2-85652CD111A3}" type="presParOf" srcId="{189DE075-6372-49F9-ADCE-F7B3BA3E9CEF}" destId="{F9FF590A-580A-461F-97B1-AB33410A82C5}" srcOrd="4" destOrd="0" presId="urn:microsoft.com/office/officeart/2005/8/layout/chevron2"/>
    <dgm:cxn modelId="{90FA1234-52D5-4C5C-B42E-1E2609618837}" type="presParOf" srcId="{F9FF590A-580A-461F-97B1-AB33410A82C5}" destId="{BAA7C880-96D5-46F9-BCAE-E5BCF8574189}" srcOrd="0" destOrd="0" presId="urn:microsoft.com/office/officeart/2005/8/layout/chevron2"/>
    <dgm:cxn modelId="{82AC356B-01F7-47DA-90CF-D318C20DAF39}" type="presParOf" srcId="{F9FF590A-580A-461F-97B1-AB33410A82C5}" destId="{0514237D-0D45-4F5F-9426-584DA631B49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E9A915-1C94-4124-AA6E-8B9BF8B20077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A92BE3A-E600-48A2-84F6-9D4105559E91}">
      <dgm:prSet phldrT="[Текст]"/>
      <dgm:spPr/>
      <dgm:t>
        <a:bodyPr/>
        <a:lstStyle/>
        <a:p>
          <a:r>
            <a:rPr lang="ru-RU" dirty="0"/>
            <a:t>2</a:t>
          </a:r>
        </a:p>
      </dgm:t>
    </dgm:pt>
    <dgm:pt modelId="{B916F2D0-18D1-4100-92DE-C4F5B05A2B32}" type="parTrans" cxnId="{684AA876-363D-4943-A4DB-FD003BF79336}">
      <dgm:prSet/>
      <dgm:spPr/>
      <dgm:t>
        <a:bodyPr/>
        <a:lstStyle/>
        <a:p>
          <a:endParaRPr lang="ru-RU"/>
        </a:p>
      </dgm:t>
    </dgm:pt>
    <dgm:pt modelId="{78B1569D-5CDD-48E1-83CA-29434FA4697B}" type="sibTrans" cxnId="{684AA876-363D-4943-A4DB-FD003BF79336}">
      <dgm:prSet/>
      <dgm:spPr/>
      <dgm:t>
        <a:bodyPr/>
        <a:lstStyle/>
        <a:p>
          <a:endParaRPr lang="ru-RU"/>
        </a:p>
      </dgm:t>
    </dgm:pt>
    <dgm:pt modelId="{70DA04DC-EBA5-4735-ACC2-5CD69C328CD5}">
      <dgm:prSet phldrT="[Текст]"/>
      <dgm:spPr/>
      <dgm:t>
        <a:bodyPr/>
        <a:lstStyle/>
        <a:p>
          <a:r>
            <a:rPr lang="ru-RU"/>
            <a:t>3</a:t>
          </a:r>
        </a:p>
      </dgm:t>
    </dgm:pt>
    <dgm:pt modelId="{D5DD2707-5981-48D8-9DC9-BC48B35A8F4C}" type="parTrans" cxnId="{6144440C-48EF-45C0-92FE-6D47BAE18429}">
      <dgm:prSet/>
      <dgm:spPr/>
      <dgm:t>
        <a:bodyPr/>
        <a:lstStyle/>
        <a:p>
          <a:endParaRPr lang="ru-RU"/>
        </a:p>
      </dgm:t>
    </dgm:pt>
    <dgm:pt modelId="{9F36260F-CB77-45FA-9D34-2986F1D81C6E}" type="sibTrans" cxnId="{6144440C-48EF-45C0-92FE-6D47BAE18429}">
      <dgm:prSet/>
      <dgm:spPr/>
      <dgm:t>
        <a:bodyPr/>
        <a:lstStyle/>
        <a:p>
          <a:endParaRPr lang="ru-RU"/>
        </a:p>
      </dgm:t>
    </dgm:pt>
    <dgm:pt modelId="{9AB49DC7-BDB9-4804-B3CD-A72A829B4E81}">
      <dgm:prSet phldrT="[Текст]"/>
      <dgm:spPr/>
      <dgm:t>
        <a:bodyPr/>
        <a:lstStyle/>
        <a:p>
          <a:r>
            <a:rPr lang="ru-RU"/>
            <a:t>Установить курсор в место вставки оглавления;</a:t>
          </a:r>
          <a:endParaRPr lang="ru-RU" sz="1300"/>
        </a:p>
      </dgm:t>
    </dgm:pt>
    <dgm:pt modelId="{605FB488-CAF3-4FAB-BF14-B3DDBFF4FFA5}" type="parTrans" cxnId="{25076A11-9959-4D76-9299-C475D50850B8}">
      <dgm:prSet/>
      <dgm:spPr/>
      <dgm:t>
        <a:bodyPr/>
        <a:lstStyle/>
        <a:p>
          <a:endParaRPr lang="ru-RU"/>
        </a:p>
      </dgm:t>
    </dgm:pt>
    <dgm:pt modelId="{A0E12855-5686-4D60-89CD-6730E2C0DF24}" type="sibTrans" cxnId="{25076A11-9959-4D76-9299-C475D50850B8}">
      <dgm:prSet/>
      <dgm:spPr/>
      <dgm:t>
        <a:bodyPr/>
        <a:lstStyle/>
        <a:p>
          <a:endParaRPr lang="ru-RU"/>
        </a:p>
      </dgm:t>
    </dgm:pt>
    <dgm:pt modelId="{C4E42198-6296-4DF4-BB93-20E21EEB0F16}">
      <dgm:prSet phldrT="[Текст]" custT="1"/>
      <dgm:spPr/>
      <dgm:t>
        <a:bodyPr/>
        <a:lstStyle/>
        <a:p>
          <a:r>
            <a:rPr lang="ru-RU" sz="2800" dirty="0"/>
            <a:t>В открывшемся окне выбрать нужный формат оглавления (</a:t>
          </a:r>
          <a:r>
            <a:rPr lang="ru-RU" sz="2800" i="1" dirty="0" err="1"/>
            <a:t>автособираемое</a:t>
          </a:r>
          <a:r>
            <a:rPr lang="ru-RU" sz="2800" i="1" dirty="0"/>
            <a:t> </a:t>
          </a:r>
          <a:r>
            <a:rPr lang="ru-RU" sz="2800" dirty="0"/>
            <a:t>или </a:t>
          </a:r>
          <a:r>
            <a:rPr lang="ru-RU" sz="2800" i="1" dirty="0"/>
            <a:t>ручное</a:t>
          </a:r>
          <a:r>
            <a:rPr lang="ru-RU" sz="2800" dirty="0"/>
            <a:t>)</a:t>
          </a:r>
          <a:endParaRPr lang="ru-RU" sz="2000" dirty="0"/>
        </a:p>
      </dgm:t>
    </dgm:pt>
    <dgm:pt modelId="{1709CF99-8FF9-4BDF-B1FB-5259F4DDA16D}" type="parTrans" cxnId="{16C84183-4F4A-4E82-9B38-437E135DEAB0}">
      <dgm:prSet/>
      <dgm:spPr/>
      <dgm:t>
        <a:bodyPr/>
        <a:lstStyle/>
        <a:p>
          <a:endParaRPr lang="ru-RU"/>
        </a:p>
      </dgm:t>
    </dgm:pt>
    <dgm:pt modelId="{2A159991-8534-4C11-9162-97709192B6EC}" type="sibTrans" cxnId="{16C84183-4F4A-4E82-9B38-437E135DEAB0}">
      <dgm:prSet/>
      <dgm:spPr/>
      <dgm:t>
        <a:bodyPr/>
        <a:lstStyle/>
        <a:p>
          <a:endParaRPr lang="ru-RU"/>
        </a:p>
      </dgm:t>
    </dgm:pt>
    <dgm:pt modelId="{72A211A2-4F27-407C-A7B5-5E289D8625B1}">
      <dgm:prSet/>
      <dgm:spPr/>
      <dgm:t>
        <a:bodyPr/>
        <a:lstStyle/>
        <a:p>
          <a:r>
            <a:rPr lang="ru-RU"/>
            <a:t>4</a:t>
          </a:r>
        </a:p>
      </dgm:t>
    </dgm:pt>
    <dgm:pt modelId="{1062C530-54A4-4420-99E8-EF37766F6C36}" type="sibTrans" cxnId="{79E1EFFB-8BEE-407A-94A5-6771F3DFFC4D}">
      <dgm:prSet/>
      <dgm:spPr/>
      <dgm:t>
        <a:bodyPr/>
        <a:lstStyle/>
        <a:p>
          <a:endParaRPr lang="ru-RU"/>
        </a:p>
      </dgm:t>
    </dgm:pt>
    <dgm:pt modelId="{0037FBC3-566F-40EE-B749-63C696C16F84}" type="parTrans" cxnId="{79E1EFFB-8BEE-407A-94A5-6771F3DFFC4D}">
      <dgm:prSet/>
      <dgm:spPr/>
      <dgm:t>
        <a:bodyPr/>
        <a:lstStyle/>
        <a:p>
          <a:endParaRPr lang="ru-RU"/>
        </a:p>
      </dgm:t>
    </dgm:pt>
    <dgm:pt modelId="{CD433ABB-FA4C-4DCB-8367-B72B5BE9E1EB}">
      <dgm:prSet phldrT="[Текст]"/>
      <dgm:spPr/>
      <dgm:t>
        <a:bodyPr/>
        <a:lstStyle/>
        <a:p>
          <a:r>
            <a:rPr lang="ru-RU"/>
            <a:t>1</a:t>
          </a:r>
        </a:p>
      </dgm:t>
    </dgm:pt>
    <dgm:pt modelId="{4D8BB728-8831-4555-8BEB-807B031F955F}" type="sibTrans" cxnId="{667F6441-8E3D-49A8-AAC1-F7C23EC500E1}">
      <dgm:prSet/>
      <dgm:spPr/>
      <dgm:t>
        <a:bodyPr/>
        <a:lstStyle/>
        <a:p>
          <a:endParaRPr lang="ru-RU"/>
        </a:p>
      </dgm:t>
    </dgm:pt>
    <dgm:pt modelId="{E99C57DA-7B8E-4393-BFCB-46845C59FFE1}" type="parTrans" cxnId="{667F6441-8E3D-49A8-AAC1-F7C23EC500E1}">
      <dgm:prSet/>
      <dgm:spPr/>
      <dgm:t>
        <a:bodyPr/>
        <a:lstStyle/>
        <a:p>
          <a:endParaRPr lang="ru-RU"/>
        </a:p>
      </dgm:t>
    </dgm:pt>
    <dgm:pt modelId="{32F2825B-35EB-407E-B85B-D067B4F22886}">
      <dgm:prSet phldrT="[Текст]" custT="1"/>
      <dgm:spPr/>
      <dgm:t>
        <a:bodyPr/>
        <a:lstStyle/>
        <a:p>
          <a:r>
            <a:rPr lang="ru-RU" sz="2400" dirty="0"/>
            <a:t>Заголовкам задать единый стиль по </a:t>
          </a:r>
          <a:r>
            <a:rPr lang="ru-RU" sz="2400" dirty="0" smtClean="0"/>
            <a:t>уровням.</a:t>
          </a:r>
          <a:endParaRPr lang="ru-RU" sz="1600" dirty="0"/>
        </a:p>
      </dgm:t>
    </dgm:pt>
    <dgm:pt modelId="{C3CBE512-8697-4344-A032-94E7A4598E8D}" type="sibTrans" cxnId="{66425B9D-3B2C-4D78-ABF2-B3C9A93320A7}">
      <dgm:prSet/>
      <dgm:spPr/>
      <dgm:t>
        <a:bodyPr/>
        <a:lstStyle/>
        <a:p>
          <a:endParaRPr lang="ru-RU"/>
        </a:p>
      </dgm:t>
    </dgm:pt>
    <dgm:pt modelId="{0364F0C6-E2EF-4743-9E5F-B58507A588CC}" type="parTrans" cxnId="{66425B9D-3B2C-4D78-ABF2-B3C9A93320A7}">
      <dgm:prSet/>
      <dgm:spPr/>
      <dgm:t>
        <a:bodyPr/>
        <a:lstStyle/>
        <a:p>
          <a:endParaRPr lang="ru-RU"/>
        </a:p>
      </dgm:t>
    </dgm:pt>
    <dgm:pt modelId="{B51EEE1A-1C9A-4A16-B141-AB9379330CB3}">
      <dgm:prSet/>
      <dgm:spPr/>
      <dgm:t>
        <a:bodyPr/>
        <a:lstStyle/>
        <a:p>
          <a:r>
            <a:rPr lang="ru-RU"/>
            <a:t>Кнопка </a:t>
          </a:r>
          <a:r>
            <a:rPr lang="ru-RU" i="1"/>
            <a:t>Обновить таблицу </a:t>
          </a:r>
          <a:r>
            <a:rPr lang="ru-RU"/>
            <a:t>служит для обновления в оглавлении номеров страниц элементов.</a:t>
          </a:r>
        </a:p>
      </dgm:t>
    </dgm:pt>
    <dgm:pt modelId="{ECA1D51A-49EA-4269-8503-5AEE27A330BE}" type="parTrans" cxnId="{3A33EE71-E440-4D23-90E3-79E85A5BC50D}">
      <dgm:prSet/>
      <dgm:spPr/>
      <dgm:t>
        <a:bodyPr/>
        <a:lstStyle/>
        <a:p>
          <a:endParaRPr lang="ru-RU"/>
        </a:p>
      </dgm:t>
    </dgm:pt>
    <dgm:pt modelId="{1B6CE70B-2574-4FD4-B805-2E0AD24F2D37}" type="sibTrans" cxnId="{3A33EE71-E440-4D23-90E3-79E85A5BC50D}">
      <dgm:prSet/>
      <dgm:spPr/>
      <dgm:t>
        <a:bodyPr/>
        <a:lstStyle/>
        <a:p>
          <a:endParaRPr lang="ru-RU"/>
        </a:p>
      </dgm:t>
    </dgm:pt>
    <dgm:pt modelId="{9B95585C-38C0-40A1-B7D8-E467E620BA08}">
      <dgm:prSet phldrT="[Текст]"/>
      <dgm:spPr/>
      <dgm:t>
        <a:bodyPr/>
        <a:lstStyle/>
        <a:p>
          <a:r>
            <a:rPr lang="ru-RU" dirty="0"/>
            <a:t>Нажать кнопку </a:t>
          </a:r>
          <a:r>
            <a:rPr lang="ru-RU" i="1" dirty="0"/>
            <a:t>Оглавление </a:t>
          </a:r>
          <a:r>
            <a:rPr lang="ru-RU" dirty="0"/>
            <a:t>панели </a:t>
          </a:r>
          <a:r>
            <a:rPr lang="ru-RU" i="1" dirty="0"/>
            <a:t>Оглавление </a:t>
          </a:r>
          <a:r>
            <a:rPr lang="ru-RU" dirty="0"/>
            <a:t>вкладки </a:t>
          </a:r>
          <a:r>
            <a:rPr lang="ru-RU" i="1" dirty="0"/>
            <a:t>Ссылки </a:t>
          </a:r>
          <a:endParaRPr lang="ru-RU" sz="1300" dirty="0"/>
        </a:p>
      </dgm:t>
    </dgm:pt>
    <dgm:pt modelId="{A670F332-A7BA-474D-A738-E424D8BAA2AE}" type="parTrans" cxnId="{71F7E76A-C1C8-4E54-A869-66EE7A6C2519}">
      <dgm:prSet/>
      <dgm:spPr/>
      <dgm:t>
        <a:bodyPr/>
        <a:lstStyle/>
        <a:p>
          <a:endParaRPr lang="ru-RU"/>
        </a:p>
      </dgm:t>
    </dgm:pt>
    <dgm:pt modelId="{A7254335-F057-481A-B364-A726F48D32F9}" type="sibTrans" cxnId="{71F7E76A-C1C8-4E54-A869-66EE7A6C2519}">
      <dgm:prSet/>
      <dgm:spPr/>
      <dgm:t>
        <a:bodyPr/>
        <a:lstStyle/>
        <a:p>
          <a:endParaRPr lang="ru-RU"/>
        </a:p>
      </dgm:t>
    </dgm:pt>
    <dgm:pt modelId="{189DE075-6372-49F9-ADCE-F7B3BA3E9CEF}" type="pres">
      <dgm:prSet presAssocID="{4AE9A915-1C94-4124-AA6E-8B9BF8B200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634756-EDE6-4EB8-BD28-7471201EF5D1}" type="pres">
      <dgm:prSet presAssocID="{CD433ABB-FA4C-4DCB-8367-B72B5BE9E1EB}" presName="composite" presStyleCnt="0"/>
      <dgm:spPr/>
    </dgm:pt>
    <dgm:pt modelId="{4330CE01-43A9-46B1-B5A6-A87A1EE0A0EB}" type="pres">
      <dgm:prSet presAssocID="{CD433ABB-FA4C-4DCB-8367-B72B5BE9E1E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A50E8-A136-4B51-996C-1BAEDF192865}" type="pres">
      <dgm:prSet presAssocID="{CD433ABB-FA4C-4DCB-8367-B72B5BE9E1EB}" presName="descendantText" presStyleLbl="alignAcc1" presStyleIdx="0" presStyleCnt="4" custScaleY="115704" custLinFactNeighborX="0" custLinFactNeighborY="9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D6681-454E-478A-95A9-499B17780416}" type="pres">
      <dgm:prSet presAssocID="{4D8BB728-8831-4555-8BEB-807B031F955F}" presName="sp" presStyleCnt="0"/>
      <dgm:spPr/>
    </dgm:pt>
    <dgm:pt modelId="{8E49633F-DB7C-40A0-ADBE-FBE3C50EABCE}" type="pres">
      <dgm:prSet presAssocID="{7A92BE3A-E600-48A2-84F6-9D4105559E91}" presName="composite" presStyleCnt="0"/>
      <dgm:spPr/>
    </dgm:pt>
    <dgm:pt modelId="{D4D08FB8-135B-4AAF-91EC-0D1DBA1A2DFE}" type="pres">
      <dgm:prSet presAssocID="{7A92BE3A-E600-48A2-84F6-9D4105559E9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04063-F182-4085-AA54-FE5A0123D6B0}" type="pres">
      <dgm:prSet presAssocID="{7A92BE3A-E600-48A2-84F6-9D4105559E91}" presName="descendantText" presStyleLbl="alignAcc1" presStyleIdx="1" presStyleCnt="4" custScaleY="148596" custLinFactNeighborX="-109" custLinFactNeighborY="3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EFCDB-73B6-45F4-8AAC-568FBA99EF7B}" type="pres">
      <dgm:prSet presAssocID="{78B1569D-5CDD-48E1-83CA-29434FA4697B}" presName="sp" presStyleCnt="0"/>
      <dgm:spPr/>
    </dgm:pt>
    <dgm:pt modelId="{F9FF590A-580A-461F-97B1-AB33410A82C5}" type="pres">
      <dgm:prSet presAssocID="{70DA04DC-EBA5-4735-ACC2-5CD69C328CD5}" presName="composite" presStyleCnt="0"/>
      <dgm:spPr/>
    </dgm:pt>
    <dgm:pt modelId="{BAA7C880-96D5-46F9-BCAE-E5BCF8574189}" type="pres">
      <dgm:prSet presAssocID="{70DA04DC-EBA5-4735-ACC2-5CD69C328CD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4237D-0D45-4F5F-9426-584DA631B49A}" type="pres">
      <dgm:prSet presAssocID="{70DA04DC-EBA5-4735-ACC2-5CD69C328CD5}" presName="descendantText" presStyleLbl="alignAcc1" presStyleIdx="2" presStyleCnt="4" custScaleY="141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3DB8C8-809F-4C2A-8283-B8D527E22FB8}" type="pres">
      <dgm:prSet presAssocID="{9F36260F-CB77-45FA-9D34-2986F1D81C6E}" presName="sp" presStyleCnt="0"/>
      <dgm:spPr/>
    </dgm:pt>
    <dgm:pt modelId="{31CC8C89-A4EB-4EF0-802E-7184C1AA527D}" type="pres">
      <dgm:prSet presAssocID="{72A211A2-4F27-407C-A7B5-5E289D8625B1}" presName="composite" presStyleCnt="0"/>
      <dgm:spPr/>
    </dgm:pt>
    <dgm:pt modelId="{45FB7E0B-8E5D-4E86-ABE1-0A04A47DC0CC}" type="pres">
      <dgm:prSet presAssocID="{72A211A2-4F27-407C-A7B5-5E289D8625B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17D46-2C81-455A-8258-A722E5C90886}" type="pres">
      <dgm:prSet presAssocID="{72A211A2-4F27-407C-A7B5-5E289D8625B1}" presName="descendantText" presStyleLbl="alignAcc1" presStyleIdx="3" presStyleCnt="4" custScaleY="142855" custLinFactNeighborX="0" custLinFactNeighborY="9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04D277-CCFD-47E5-B672-342EE32B65B4}" type="presOf" srcId="{CD433ABB-FA4C-4DCB-8367-B72B5BE9E1EB}" destId="{4330CE01-43A9-46B1-B5A6-A87A1EE0A0EB}" srcOrd="0" destOrd="0" presId="urn:microsoft.com/office/officeart/2005/8/layout/chevron2"/>
    <dgm:cxn modelId="{09F820F0-FBEC-488B-A86C-F4F4C2294D65}" type="presOf" srcId="{70DA04DC-EBA5-4735-ACC2-5CD69C328CD5}" destId="{BAA7C880-96D5-46F9-BCAE-E5BCF8574189}" srcOrd="0" destOrd="0" presId="urn:microsoft.com/office/officeart/2005/8/layout/chevron2"/>
    <dgm:cxn modelId="{43E4E221-0832-409E-BA27-8E1AD5135643}" type="presOf" srcId="{9B95585C-38C0-40A1-B7D8-E467E620BA08}" destId="{D0104063-F182-4085-AA54-FE5A0123D6B0}" srcOrd="0" destOrd="1" presId="urn:microsoft.com/office/officeart/2005/8/layout/chevron2"/>
    <dgm:cxn modelId="{1AA0A516-1497-4887-99A2-89B3E2D2072A}" type="presOf" srcId="{B51EEE1A-1C9A-4A16-B141-AB9379330CB3}" destId="{09717D46-2C81-455A-8258-A722E5C90886}" srcOrd="0" destOrd="0" presId="urn:microsoft.com/office/officeart/2005/8/layout/chevron2"/>
    <dgm:cxn modelId="{8EBFD33F-9D37-4800-BD75-02F8779237E9}" type="presOf" srcId="{72A211A2-4F27-407C-A7B5-5E289D8625B1}" destId="{45FB7E0B-8E5D-4E86-ABE1-0A04A47DC0CC}" srcOrd="0" destOrd="0" presId="urn:microsoft.com/office/officeart/2005/8/layout/chevron2"/>
    <dgm:cxn modelId="{05B25B2C-5A9C-4060-83CB-FCC671F04582}" type="presOf" srcId="{7A92BE3A-E600-48A2-84F6-9D4105559E91}" destId="{D4D08FB8-135B-4AAF-91EC-0D1DBA1A2DFE}" srcOrd="0" destOrd="0" presId="urn:microsoft.com/office/officeart/2005/8/layout/chevron2"/>
    <dgm:cxn modelId="{79E1EFFB-8BEE-407A-94A5-6771F3DFFC4D}" srcId="{4AE9A915-1C94-4124-AA6E-8B9BF8B20077}" destId="{72A211A2-4F27-407C-A7B5-5E289D8625B1}" srcOrd="3" destOrd="0" parTransId="{0037FBC3-566F-40EE-B749-63C696C16F84}" sibTransId="{1062C530-54A4-4420-99E8-EF37766F6C36}"/>
    <dgm:cxn modelId="{16C84183-4F4A-4E82-9B38-437E135DEAB0}" srcId="{70DA04DC-EBA5-4735-ACC2-5CD69C328CD5}" destId="{C4E42198-6296-4DF4-BB93-20E21EEB0F16}" srcOrd="0" destOrd="0" parTransId="{1709CF99-8FF9-4BDF-B1FB-5259F4DDA16D}" sibTransId="{2A159991-8534-4C11-9162-97709192B6EC}"/>
    <dgm:cxn modelId="{F96EAAE2-EC03-483C-A973-BA6B03D2570E}" type="presOf" srcId="{32F2825B-35EB-407E-B85B-D067B4F22886}" destId="{CFFA50E8-A136-4B51-996C-1BAEDF192865}" srcOrd="0" destOrd="0" presId="urn:microsoft.com/office/officeart/2005/8/layout/chevron2"/>
    <dgm:cxn modelId="{71F7E76A-C1C8-4E54-A869-66EE7A6C2519}" srcId="{7A92BE3A-E600-48A2-84F6-9D4105559E91}" destId="{9B95585C-38C0-40A1-B7D8-E467E620BA08}" srcOrd="1" destOrd="0" parTransId="{A670F332-A7BA-474D-A738-E424D8BAA2AE}" sibTransId="{A7254335-F057-481A-B364-A726F48D32F9}"/>
    <dgm:cxn modelId="{667F6441-8E3D-49A8-AAC1-F7C23EC500E1}" srcId="{4AE9A915-1C94-4124-AA6E-8B9BF8B20077}" destId="{CD433ABB-FA4C-4DCB-8367-B72B5BE9E1EB}" srcOrd="0" destOrd="0" parTransId="{E99C57DA-7B8E-4393-BFCB-46845C59FFE1}" sibTransId="{4D8BB728-8831-4555-8BEB-807B031F955F}"/>
    <dgm:cxn modelId="{6144440C-48EF-45C0-92FE-6D47BAE18429}" srcId="{4AE9A915-1C94-4124-AA6E-8B9BF8B20077}" destId="{70DA04DC-EBA5-4735-ACC2-5CD69C328CD5}" srcOrd="2" destOrd="0" parTransId="{D5DD2707-5981-48D8-9DC9-BC48B35A8F4C}" sibTransId="{9F36260F-CB77-45FA-9D34-2986F1D81C6E}"/>
    <dgm:cxn modelId="{837665FE-AA7A-4604-A6E0-966FB306B8CA}" type="presOf" srcId="{9AB49DC7-BDB9-4804-B3CD-A72A829B4E81}" destId="{D0104063-F182-4085-AA54-FE5A0123D6B0}" srcOrd="0" destOrd="0" presId="urn:microsoft.com/office/officeart/2005/8/layout/chevron2"/>
    <dgm:cxn modelId="{7980D912-2AEC-4B8A-8B4A-1D7C0C5791BF}" type="presOf" srcId="{4AE9A915-1C94-4124-AA6E-8B9BF8B20077}" destId="{189DE075-6372-49F9-ADCE-F7B3BA3E9CEF}" srcOrd="0" destOrd="0" presId="urn:microsoft.com/office/officeart/2005/8/layout/chevron2"/>
    <dgm:cxn modelId="{25076A11-9959-4D76-9299-C475D50850B8}" srcId="{7A92BE3A-E600-48A2-84F6-9D4105559E91}" destId="{9AB49DC7-BDB9-4804-B3CD-A72A829B4E81}" srcOrd="0" destOrd="0" parTransId="{605FB488-CAF3-4FAB-BF14-B3DDBFF4FFA5}" sibTransId="{A0E12855-5686-4D60-89CD-6730E2C0DF24}"/>
    <dgm:cxn modelId="{66425B9D-3B2C-4D78-ABF2-B3C9A93320A7}" srcId="{CD433ABB-FA4C-4DCB-8367-B72B5BE9E1EB}" destId="{32F2825B-35EB-407E-B85B-D067B4F22886}" srcOrd="0" destOrd="0" parTransId="{0364F0C6-E2EF-4743-9E5F-B58507A588CC}" sibTransId="{C3CBE512-8697-4344-A032-94E7A4598E8D}"/>
    <dgm:cxn modelId="{3A33EE71-E440-4D23-90E3-79E85A5BC50D}" srcId="{72A211A2-4F27-407C-A7B5-5E289D8625B1}" destId="{B51EEE1A-1C9A-4A16-B141-AB9379330CB3}" srcOrd="0" destOrd="0" parTransId="{ECA1D51A-49EA-4269-8503-5AEE27A330BE}" sibTransId="{1B6CE70B-2574-4FD4-B805-2E0AD24F2D37}"/>
    <dgm:cxn modelId="{DEDFD5B5-22AF-4C90-91AD-9E96D7F04826}" type="presOf" srcId="{C4E42198-6296-4DF4-BB93-20E21EEB0F16}" destId="{0514237D-0D45-4F5F-9426-584DA631B49A}" srcOrd="0" destOrd="0" presId="urn:microsoft.com/office/officeart/2005/8/layout/chevron2"/>
    <dgm:cxn modelId="{684AA876-363D-4943-A4DB-FD003BF79336}" srcId="{4AE9A915-1C94-4124-AA6E-8B9BF8B20077}" destId="{7A92BE3A-E600-48A2-84F6-9D4105559E91}" srcOrd="1" destOrd="0" parTransId="{B916F2D0-18D1-4100-92DE-C4F5B05A2B32}" sibTransId="{78B1569D-5CDD-48E1-83CA-29434FA4697B}"/>
    <dgm:cxn modelId="{66936DB1-D1F2-474E-9B44-A068F69DB081}" type="presParOf" srcId="{189DE075-6372-49F9-ADCE-F7B3BA3E9CEF}" destId="{42634756-EDE6-4EB8-BD28-7471201EF5D1}" srcOrd="0" destOrd="0" presId="urn:microsoft.com/office/officeart/2005/8/layout/chevron2"/>
    <dgm:cxn modelId="{6CFD568E-2C19-4748-A51C-AEBB1A750296}" type="presParOf" srcId="{42634756-EDE6-4EB8-BD28-7471201EF5D1}" destId="{4330CE01-43A9-46B1-B5A6-A87A1EE0A0EB}" srcOrd="0" destOrd="0" presId="urn:microsoft.com/office/officeart/2005/8/layout/chevron2"/>
    <dgm:cxn modelId="{0E32471C-6D07-4CE2-95DB-A2F72B8AF478}" type="presParOf" srcId="{42634756-EDE6-4EB8-BD28-7471201EF5D1}" destId="{CFFA50E8-A136-4B51-996C-1BAEDF192865}" srcOrd="1" destOrd="0" presId="urn:microsoft.com/office/officeart/2005/8/layout/chevron2"/>
    <dgm:cxn modelId="{CA32C483-9331-478C-A7EC-B75F839C475C}" type="presParOf" srcId="{189DE075-6372-49F9-ADCE-F7B3BA3E9CEF}" destId="{5ECD6681-454E-478A-95A9-499B17780416}" srcOrd="1" destOrd="0" presId="urn:microsoft.com/office/officeart/2005/8/layout/chevron2"/>
    <dgm:cxn modelId="{A95C1055-1571-424F-A12E-05789DF60FF5}" type="presParOf" srcId="{189DE075-6372-49F9-ADCE-F7B3BA3E9CEF}" destId="{8E49633F-DB7C-40A0-ADBE-FBE3C50EABCE}" srcOrd="2" destOrd="0" presId="urn:microsoft.com/office/officeart/2005/8/layout/chevron2"/>
    <dgm:cxn modelId="{EDE88161-B4E3-44EA-99B3-E1D865DC56E9}" type="presParOf" srcId="{8E49633F-DB7C-40A0-ADBE-FBE3C50EABCE}" destId="{D4D08FB8-135B-4AAF-91EC-0D1DBA1A2DFE}" srcOrd="0" destOrd="0" presId="urn:microsoft.com/office/officeart/2005/8/layout/chevron2"/>
    <dgm:cxn modelId="{58B15BDD-9AD0-4CD2-9B06-A088B1D0C07F}" type="presParOf" srcId="{8E49633F-DB7C-40A0-ADBE-FBE3C50EABCE}" destId="{D0104063-F182-4085-AA54-FE5A0123D6B0}" srcOrd="1" destOrd="0" presId="urn:microsoft.com/office/officeart/2005/8/layout/chevron2"/>
    <dgm:cxn modelId="{7E9E430F-81F6-4948-ACAC-5CF3C8CE39E7}" type="presParOf" srcId="{189DE075-6372-49F9-ADCE-F7B3BA3E9CEF}" destId="{F63EFCDB-73B6-45F4-8AAC-568FBA99EF7B}" srcOrd="3" destOrd="0" presId="urn:microsoft.com/office/officeart/2005/8/layout/chevron2"/>
    <dgm:cxn modelId="{3C3EB04A-F7A6-4F07-9E9C-F98C4892EBD2}" type="presParOf" srcId="{189DE075-6372-49F9-ADCE-F7B3BA3E9CEF}" destId="{F9FF590A-580A-461F-97B1-AB33410A82C5}" srcOrd="4" destOrd="0" presId="urn:microsoft.com/office/officeart/2005/8/layout/chevron2"/>
    <dgm:cxn modelId="{75669E8F-959F-49DB-A1AB-3622214D7068}" type="presParOf" srcId="{F9FF590A-580A-461F-97B1-AB33410A82C5}" destId="{BAA7C880-96D5-46F9-BCAE-E5BCF8574189}" srcOrd="0" destOrd="0" presId="urn:microsoft.com/office/officeart/2005/8/layout/chevron2"/>
    <dgm:cxn modelId="{6B8BB01F-3265-4479-8428-56E852073837}" type="presParOf" srcId="{F9FF590A-580A-461F-97B1-AB33410A82C5}" destId="{0514237D-0D45-4F5F-9426-584DA631B49A}" srcOrd="1" destOrd="0" presId="urn:microsoft.com/office/officeart/2005/8/layout/chevron2"/>
    <dgm:cxn modelId="{5A519F59-FE0B-4762-BC75-5E54F2361C50}" type="presParOf" srcId="{189DE075-6372-49F9-ADCE-F7B3BA3E9CEF}" destId="{483DB8C8-809F-4C2A-8283-B8D527E22FB8}" srcOrd="5" destOrd="0" presId="urn:microsoft.com/office/officeart/2005/8/layout/chevron2"/>
    <dgm:cxn modelId="{BFA76AB6-0E05-47BE-9487-9F59DA1ADAE9}" type="presParOf" srcId="{189DE075-6372-49F9-ADCE-F7B3BA3E9CEF}" destId="{31CC8C89-A4EB-4EF0-802E-7184C1AA527D}" srcOrd="6" destOrd="0" presId="urn:microsoft.com/office/officeart/2005/8/layout/chevron2"/>
    <dgm:cxn modelId="{26E75A86-D509-4A13-92A7-E1B71D47DD92}" type="presParOf" srcId="{31CC8C89-A4EB-4EF0-802E-7184C1AA527D}" destId="{45FB7E0B-8E5D-4E86-ABE1-0A04A47DC0CC}" srcOrd="0" destOrd="0" presId="urn:microsoft.com/office/officeart/2005/8/layout/chevron2"/>
    <dgm:cxn modelId="{EA3FF48A-280C-4E96-84B2-96DE3029B3B7}" type="presParOf" srcId="{31CC8C89-A4EB-4EF0-802E-7184C1AA527D}" destId="{09717D46-2C81-455A-8258-A722E5C9088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E9A915-1C94-4124-AA6E-8B9BF8B20077}" type="doc">
      <dgm:prSet loTypeId="urn:microsoft.com/office/officeart/2005/8/layout/chevron2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7A92BE3A-E600-48A2-84F6-9D4105559E91}">
      <dgm:prSet phldrT="[Текст]"/>
      <dgm:spPr/>
      <dgm:t>
        <a:bodyPr/>
        <a:lstStyle/>
        <a:p>
          <a:r>
            <a:rPr lang="ru-RU"/>
            <a:t>2</a:t>
          </a:r>
        </a:p>
      </dgm:t>
    </dgm:pt>
    <dgm:pt modelId="{B916F2D0-18D1-4100-92DE-C4F5B05A2B32}" type="parTrans" cxnId="{684AA876-363D-4943-A4DB-FD003BF79336}">
      <dgm:prSet/>
      <dgm:spPr/>
      <dgm:t>
        <a:bodyPr/>
        <a:lstStyle/>
        <a:p>
          <a:endParaRPr lang="ru-RU"/>
        </a:p>
      </dgm:t>
    </dgm:pt>
    <dgm:pt modelId="{78B1569D-5CDD-48E1-83CA-29434FA4697B}" type="sibTrans" cxnId="{684AA876-363D-4943-A4DB-FD003BF79336}">
      <dgm:prSet/>
      <dgm:spPr/>
      <dgm:t>
        <a:bodyPr/>
        <a:lstStyle/>
        <a:p>
          <a:endParaRPr lang="ru-RU"/>
        </a:p>
      </dgm:t>
    </dgm:pt>
    <dgm:pt modelId="{70DA04DC-EBA5-4735-ACC2-5CD69C328CD5}">
      <dgm:prSet phldrT="[Текст]"/>
      <dgm:spPr/>
      <dgm:t>
        <a:bodyPr/>
        <a:lstStyle/>
        <a:p>
          <a:r>
            <a:rPr lang="ru-RU"/>
            <a:t>3</a:t>
          </a:r>
        </a:p>
      </dgm:t>
    </dgm:pt>
    <dgm:pt modelId="{D5DD2707-5981-48D8-9DC9-BC48B35A8F4C}" type="parTrans" cxnId="{6144440C-48EF-45C0-92FE-6D47BAE18429}">
      <dgm:prSet/>
      <dgm:spPr/>
      <dgm:t>
        <a:bodyPr/>
        <a:lstStyle/>
        <a:p>
          <a:endParaRPr lang="ru-RU"/>
        </a:p>
      </dgm:t>
    </dgm:pt>
    <dgm:pt modelId="{9F36260F-CB77-45FA-9D34-2986F1D81C6E}" type="sibTrans" cxnId="{6144440C-48EF-45C0-92FE-6D47BAE18429}">
      <dgm:prSet/>
      <dgm:spPr/>
      <dgm:t>
        <a:bodyPr/>
        <a:lstStyle/>
        <a:p>
          <a:endParaRPr lang="ru-RU"/>
        </a:p>
      </dgm:t>
    </dgm:pt>
    <dgm:pt modelId="{9AB49DC7-BDB9-4804-B3CD-A72A829B4E81}">
      <dgm:prSet phldrT="[Текст]" custT="1"/>
      <dgm:spPr/>
      <dgm:t>
        <a:bodyPr/>
        <a:lstStyle/>
        <a:p>
          <a:r>
            <a:rPr lang="ru-RU" sz="2400" dirty="0" smtClean="0"/>
            <a:t>Щелкнуть ПКМ в контекстном меню выбрать </a:t>
          </a:r>
          <a:r>
            <a:rPr lang="ru-RU" sz="2400" b="1" dirty="0" smtClean="0"/>
            <a:t>Гиперссылка</a:t>
          </a:r>
          <a:r>
            <a:rPr lang="ru-RU" sz="2400" dirty="0" smtClean="0"/>
            <a:t>. </a:t>
          </a:r>
          <a:endParaRPr lang="ru-RU" sz="1300" dirty="0"/>
        </a:p>
      </dgm:t>
    </dgm:pt>
    <dgm:pt modelId="{605FB488-CAF3-4FAB-BF14-B3DDBFF4FFA5}" type="parTrans" cxnId="{25076A11-9959-4D76-9299-C475D50850B8}">
      <dgm:prSet/>
      <dgm:spPr/>
      <dgm:t>
        <a:bodyPr/>
        <a:lstStyle/>
        <a:p>
          <a:endParaRPr lang="ru-RU"/>
        </a:p>
      </dgm:t>
    </dgm:pt>
    <dgm:pt modelId="{A0E12855-5686-4D60-89CD-6730E2C0DF24}" type="sibTrans" cxnId="{25076A11-9959-4D76-9299-C475D50850B8}">
      <dgm:prSet/>
      <dgm:spPr/>
      <dgm:t>
        <a:bodyPr/>
        <a:lstStyle/>
        <a:p>
          <a:endParaRPr lang="ru-RU"/>
        </a:p>
      </dgm:t>
    </dgm:pt>
    <dgm:pt modelId="{C4E42198-6296-4DF4-BB93-20E21EEB0F16}">
      <dgm:prSet phldrT="[Текст]" custT="1"/>
      <dgm:spPr/>
      <dgm:t>
        <a:bodyPr/>
        <a:lstStyle/>
        <a:p>
          <a:r>
            <a:rPr lang="ru-RU" sz="2800" dirty="0" smtClean="0"/>
            <a:t>В списке </a:t>
          </a:r>
          <a:r>
            <a:rPr lang="ru-RU" sz="2800" b="1" dirty="0" smtClean="0"/>
            <a:t>Связать с</a:t>
          </a:r>
          <a:r>
            <a:rPr lang="ru-RU" sz="2800" dirty="0" smtClean="0"/>
            <a:t> выбрать </a:t>
          </a:r>
          <a:r>
            <a:rPr lang="ru-RU" sz="2800" b="1" dirty="0" smtClean="0"/>
            <a:t>место в документе</a:t>
          </a:r>
          <a:r>
            <a:rPr lang="ru-RU" sz="2800" dirty="0" smtClean="0"/>
            <a:t>.</a:t>
          </a:r>
          <a:endParaRPr lang="ru-RU" sz="1800" b="1" dirty="0"/>
        </a:p>
      </dgm:t>
    </dgm:pt>
    <dgm:pt modelId="{1709CF99-8FF9-4BDF-B1FB-5259F4DDA16D}" type="parTrans" cxnId="{16C84183-4F4A-4E82-9B38-437E135DEAB0}">
      <dgm:prSet/>
      <dgm:spPr/>
      <dgm:t>
        <a:bodyPr/>
        <a:lstStyle/>
        <a:p>
          <a:endParaRPr lang="ru-RU"/>
        </a:p>
      </dgm:t>
    </dgm:pt>
    <dgm:pt modelId="{2A159991-8534-4C11-9162-97709192B6EC}" type="sibTrans" cxnId="{16C84183-4F4A-4E82-9B38-437E135DEAB0}">
      <dgm:prSet/>
      <dgm:spPr/>
      <dgm:t>
        <a:bodyPr/>
        <a:lstStyle/>
        <a:p>
          <a:endParaRPr lang="ru-RU"/>
        </a:p>
      </dgm:t>
    </dgm:pt>
    <dgm:pt modelId="{B2F98FA7-2876-4659-BDF2-2480A88E6D50}">
      <dgm:prSet custT="1"/>
      <dgm:spPr/>
      <dgm:t>
        <a:bodyPr/>
        <a:lstStyle/>
        <a:p>
          <a:r>
            <a:rPr lang="ru-RU" sz="2800" dirty="0" smtClean="0"/>
            <a:t>Выбрать в списке заголовок или закладку для ссылки</a:t>
          </a:r>
          <a:r>
            <a:rPr lang="ru-RU" sz="3600" dirty="0" smtClean="0"/>
            <a:t>. </a:t>
          </a:r>
          <a:endParaRPr lang="ru-RU" sz="2000" b="1" dirty="0"/>
        </a:p>
      </dgm:t>
    </dgm:pt>
    <dgm:pt modelId="{945324E3-A761-4C12-B9AA-60B20A7BE879}" type="parTrans" cxnId="{6D2A7C44-CEE9-4D39-A048-615FBCB13F30}">
      <dgm:prSet/>
      <dgm:spPr/>
      <dgm:t>
        <a:bodyPr/>
        <a:lstStyle/>
        <a:p>
          <a:endParaRPr lang="ru-RU"/>
        </a:p>
      </dgm:t>
    </dgm:pt>
    <dgm:pt modelId="{C7B188AD-545D-45C3-88D5-1A5C0A5B00BA}" type="sibTrans" cxnId="{6D2A7C44-CEE9-4D39-A048-615FBCB13F30}">
      <dgm:prSet/>
      <dgm:spPr/>
      <dgm:t>
        <a:bodyPr/>
        <a:lstStyle/>
        <a:p>
          <a:endParaRPr lang="ru-RU"/>
        </a:p>
      </dgm:t>
    </dgm:pt>
    <dgm:pt modelId="{72A211A2-4F27-407C-A7B5-5E289D8625B1}">
      <dgm:prSet/>
      <dgm:spPr/>
      <dgm:t>
        <a:bodyPr/>
        <a:lstStyle/>
        <a:p>
          <a:r>
            <a:rPr lang="ru-RU"/>
            <a:t>4</a:t>
          </a:r>
        </a:p>
      </dgm:t>
    </dgm:pt>
    <dgm:pt modelId="{1062C530-54A4-4420-99E8-EF37766F6C36}" type="sibTrans" cxnId="{79E1EFFB-8BEE-407A-94A5-6771F3DFFC4D}">
      <dgm:prSet/>
      <dgm:spPr/>
      <dgm:t>
        <a:bodyPr/>
        <a:lstStyle/>
        <a:p>
          <a:endParaRPr lang="ru-RU"/>
        </a:p>
      </dgm:t>
    </dgm:pt>
    <dgm:pt modelId="{0037FBC3-566F-40EE-B749-63C696C16F84}" type="parTrans" cxnId="{79E1EFFB-8BEE-407A-94A5-6771F3DFFC4D}">
      <dgm:prSet/>
      <dgm:spPr/>
      <dgm:t>
        <a:bodyPr/>
        <a:lstStyle/>
        <a:p>
          <a:endParaRPr lang="ru-RU"/>
        </a:p>
      </dgm:t>
    </dgm:pt>
    <dgm:pt modelId="{CD433ABB-FA4C-4DCB-8367-B72B5BE9E1EB}">
      <dgm:prSet phldrT="[Текст]"/>
      <dgm:spPr/>
      <dgm:t>
        <a:bodyPr/>
        <a:lstStyle/>
        <a:p>
          <a:r>
            <a:rPr lang="ru-RU"/>
            <a:t>1</a:t>
          </a:r>
        </a:p>
      </dgm:t>
    </dgm:pt>
    <dgm:pt modelId="{4D8BB728-8831-4555-8BEB-807B031F955F}" type="sibTrans" cxnId="{667F6441-8E3D-49A8-AAC1-F7C23EC500E1}">
      <dgm:prSet/>
      <dgm:spPr/>
      <dgm:t>
        <a:bodyPr/>
        <a:lstStyle/>
        <a:p>
          <a:endParaRPr lang="ru-RU"/>
        </a:p>
      </dgm:t>
    </dgm:pt>
    <dgm:pt modelId="{E99C57DA-7B8E-4393-BFCB-46845C59FFE1}" type="parTrans" cxnId="{667F6441-8E3D-49A8-AAC1-F7C23EC500E1}">
      <dgm:prSet/>
      <dgm:spPr/>
      <dgm:t>
        <a:bodyPr/>
        <a:lstStyle/>
        <a:p>
          <a:endParaRPr lang="ru-RU"/>
        </a:p>
      </dgm:t>
    </dgm:pt>
    <dgm:pt modelId="{32F2825B-35EB-407E-B85B-D067B4F22886}">
      <dgm:prSet phldrT="[Текст]" custT="1"/>
      <dgm:spPr/>
      <dgm:t>
        <a:bodyPr/>
        <a:lstStyle/>
        <a:p>
          <a:r>
            <a:rPr lang="ru-RU" sz="2400" dirty="0" smtClean="0"/>
            <a:t>Выделить </a:t>
          </a:r>
          <a:r>
            <a:rPr lang="ru-RU" sz="2400" dirty="0" smtClean="0">
              <a:hlinkClick xmlns:r="http://schemas.openxmlformats.org/officeDocument/2006/relationships" r:id="" action="ppaction://hlinkfile"/>
            </a:rPr>
            <a:t>текст</a:t>
          </a:r>
          <a:r>
            <a:rPr lang="ru-RU" sz="2400" dirty="0" smtClean="0"/>
            <a:t> или объект, который должен представлять гиперссылку</a:t>
          </a:r>
          <a:endParaRPr lang="ru-RU" sz="2400" dirty="0"/>
        </a:p>
      </dgm:t>
    </dgm:pt>
    <dgm:pt modelId="{C3CBE512-8697-4344-A032-94E7A4598E8D}" type="sibTrans" cxnId="{66425B9D-3B2C-4D78-ABF2-B3C9A93320A7}">
      <dgm:prSet/>
      <dgm:spPr/>
      <dgm:t>
        <a:bodyPr/>
        <a:lstStyle/>
        <a:p>
          <a:endParaRPr lang="ru-RU"/>
        </a:p>
      </dgm:t>
    </dgm:pt>
    <dgm:pt modelId="{0364F0C6-E2EF-4743-9E5F-B58507A588CC}" type="parTrans" cxnId="{66425B9D-3B2C-4D78-ABF2-B3C9A93320A7}">
      <dgm:prSet/>
      <dgm:spPr/>
      <dgm:t>
        <a:bodyPr/>
        <a:lstStyle/>
        <a:p>
          <a:endParaRPr lang="ru-RU"/>
        </a:p>
      </dgm:t>
    </dgm:pt>
    <dgm:pt modelId="{189DE075-6372-49F9-ADCE-F7B3BA3E9CEF}" type="pres">
      <dgm:prSet presAssocID="{4AE9A915-1C94-4124-AA6E-8B9BF8B2007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634756-EDE6-4EB8-BD28-7471201EF5D1}" type="pres">
      <dgm:prSet presAssocID="{CD433ABB-FA4C-4DCB-8367-B72B5BE9E1EB}" presName="composite" presStyleCnt="0"/>
      <dgm:spPr/>
    </dgm:pt>
    <dgm:pt modelId="{4330CE01-43A9-46B1-B5A6-A87A1EE0A0EB}" type="pres">
      <dgm:prSet presAssocID="{CD433ABB-FA4C-4DCB-8367-B72B5BE9E1EB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A50E8-A136-4B51-996C-1BAEDF192865}" type="pres">
      <dgm:prSet presAssocID="{CD433ABB-FA4C-4DCB-8367-B72B5BE9E1EB}" presName="descendantText" presStyleLbl="alignAcc1" presStyleIdx="0" presStyleCnt="4" custScaleY="109299" custLinFactNeighborX="-285" custLinFactNeighborY="-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CD6681-454E-478A-95A9-499B17780416}" type="pres">
      <dgm:prSet presAssocID="{4D8BB728-8831-4555-8BEB-807B031F955F}" presName="sp" presStyleCnt="0"/>
      <dgm:spPr/>
    </dgm:pt>
    <dgm:pt modelId="{8E49633F-DB7C-40A0-ADBE-FBE3C50EABCE}" type="pres">
      <dgm:prSet presAssocID="{7A92BE3A-E600-48A2-84F6-9D4105559E91}" presName="composite" presStyleCnt="0"/>
      <dgm:spPr/>
    </dgm:pt>
    <dgm:pt modelId="{D4D08FB8-135B-4AAF-91EC-0D1DBA1A2DFE}" type="pres">
      <dgm:prSet presAssocID="{7A92BE3A-E600-48A2-84F6-9D4105559E91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04063-F182-4085-AA54-FE5A0123D6B0}" type="pres">
      <dgm:prSet presAssocID="{7A92BE3A-E600-48A2-84F6-9D4105559E91}" presName="descendantText" presStyleLbl="alignAcc1" presStyleIdx="1" presStyleCnt="4" custScaleY="140172" custLinFactNeighborX="-795" custLinFactNeighborY="-11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EFCDB-73B6-45F4-8AAC-568FBA99EF7B}" type="pres">
      <dgm:prSet presAssocID="{78B1569D-5CDD-48E1-83CA-29434FA4697B}" presName="sp" presStyleCnt="0"/>
      <dgm:spPr/>
    </dgm:pt>
    <dgm:pt modelId="{F9FF590A-580A-461F-97B1-AB33410A82C5}" type="pres">
      <dgm:prSet presAssocID="{70DA04DC-EBA5-4735-ACC2-5CD69C328CD5}" presName="composite" presStyleCnt="0"/>
      <dgm:spPr/>
    </dgm:pt>
    <dgm:pt modelId="{BAA7C880-96D5-46F9-BCAE-E5BCF8574189}" type="pres">
      <dgm:prSet presAssocID="{70DA04DC-EBA5-4735-ACC2-5CD69C328CD5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14237D-0D45-4F5F-9426-584DA631B49A}" type="pres">
      <dgm:prSet presAssocID="{70DA04DC-EBA5-4735-ACC2-5CD69C328CD5}" presName="descendantText" presStyleLbl="alignAcc1" presStyleIdx="2" presStyleCnt="4" custScaleY="113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3DB8C8-809F-4C2A-8283-B8D527E22FB8}" type="pres">
      <dgm:prSet presAssocID="{9F36260F-CB77-45FA-9D34-2986F1D81C6E}" presName="sp" presStyleCnt="0"/>
      <dgm:spPr/>
    </dgm:pt>
    <dgm:pt modelId="{31CC8C89-A4EB-4EF0-802E-7184C1AA527D}" type="pres">
      <dgm:prSet presAssocID="{72A211A2-4F27-407C-A7B5-5E289D8625B1}" presName="composite" presStyleCnt="0"/>
      <dgm:spPr/>
    </dgm:pt>
    <dgm:pt modelId="{45FB7E0B-8E5D-4E86-ABE1-0A04A47DC0CC}" type="pres">
      <dgm:prSet presAssocID="{72A211A2-4F27-407C-A7B5-5E289D8625B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17D46-2C81-455A-8258-A722E5C90886}" type="pres">
      <dgm:prSet presAssocID="{72A211A2-4F27-407C-A7B5-5E289D8625B1}" presName="descendantText" presStyleLbl="alignAcc1" presStyleIdx="3" presStyleCnt="4" custLinFactNeighborY="118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FA698E-4A1D-4E86-864D-64062C287B17}" type="presOf" srcId="{C4E42198-6296-4DF4-BB93-20E21EEB0F16}" destId="{0514237D-0D45-4F5F-9426-584DA631B49A}" srcOrd="0" destOrd="0" presId="urn:microsoft.com/office/officeart/2005/8/layout/chevron2"/>
    <dgm:cxn modelId="{67BC3B7D-2EF7-459C-914F-2D771CDE4C30}" type="presOf" srcId="{9AB49DC7-BDB9-4804-B3CD-A72A829B4E81}" destId="{D0104063-F182-4085-AA54-FE5A0123D6B0}" srcOrd="0" destOrd="0" presId="urn:microsoft.com/office/officeart/2005/8/layout/chevron2"/>
    <dgm:cxn modelId="{38CE4224-754C-4854-882E-DEBE02DA7406}" type="presOf" srcId="{70DA04DC-EBA5-4735-ACC2-5CD69C328CD5}" destId="{BAA7C880-96D5-46F9-BCAE-E5BCF8574189}" srcOrd="0" destOrd="0" presId="urn:microsoft.com/office/officeart/2005/8/layout/chevron2"/>
    <dgm:cxn modelId="{79E1EFFB-8BEE-407A-94A5-6771F3DFFC4D}" srcId="{4AE9A915-1C94-4124-AA6E-8B9BF8B20077}" destId="{72A211A2-4F27-407C-A7B5-5E289D8625B1}" srcOrd="3" destOrd="0" parTransId="{0037FBC3-566F-40EE-B749-63C696C16F84}" sibTransId="{1062C530-54A4-4420-99E8-EF37766F6C36}"/>
    <dgm:cxn modelId="{16C84183-4F4A-4E82-9B38-437E135DEAB0}" srcId="{70DA04DC-EBA5-4735-ACC2-5CD69C328CD5}" destId="{C4E42198-6296-4DF4-BB93-20E21EEB0F16}" srcOrd="0" destOrd="0" parTransId="{1709CF99-8FF9-4BDF-B1FB-5259F4DDA16D}" sibTransId="{2A159991-8534-4C11-9162-97709192B6EC}"/>
    <dgm:cxn modelId="{FB33AC5A-5D20-4544-BE24-269EFC11557B}" type="presOf" srcId="{32F2825B-35EB-407E-B85B-D067B4F22886}" destId="{CFFA50E8-A136-4B51-996C-1BAEDF192865}" srcOrd="0" destOrd="0" presId="urn:microsoft.com/office/officeart/2005/8/layout/chevron2"/>
    <dgm:cxn modelId="{C3D46212-467C-498C-8448-588804E3829B}" type="presOf" srcId="{7A92BE3A-E600-48A2-84F6-9D4105559E91}" destId="{D4D08FB8-135B-4AAF-91EC-0D1DBA1A2DFE}" srcOrd="0" destOrd="0" presId="urn:microsoft.com/office/officeart/2005/8/layout/chevron2"/>
    <dgm:cxn modelId="{667F6441-8E3D-49A8-AAC1-F7C23EC500E1}" srcId="{4AE9A915-1C94-4124-AA6E-8B9BF8B20077}" destId="{CD433ABB-FA4C-4DCB-8367-B72B5BE9E1EB}" srcOrd="0" destOrd="0" parTransId="{E99C57DA-7B8E-4393-BFCB-46845C59FFE1}" sibTransId="{4D8BB728-8831-4555-8BEB-807B031F955F}"/>
    <dgm:cxn modelId="{6144440C-48EF-45C0-92FE-6D47BAE18429}" srcId="{4AE9A915-1C94-4124-AA6E-8B9BF8B20077}" destId="{70DA04DC-EBA5-4735-ACC2-5CD69C328CD5}" srcOrd="2" destOrd="0" parTransId="{D5DD2707-5981-48D8-9DC9-BC48B35A8F4C}" sibTransId="{9F36260F-CB77-45FA-9D34-2986F1D81C6E}"/>
    <dgm:cxn modelId="{F8F1403C-A5E7-492E-BECC-934F7123DDC5}" type="presOf" srcId="{B2F98FA7-2876-4659-BDF2-2480A88E6D50}" destId="{09717D46-2C81-455A-8258-A722E5C90886}" srcOrd="0" destOrd="0" presId="urn:microsoft.com/office/officeart/2005/8/layout/chevron2"/>
    <dgm:cxn modelId="{87C4BB10-32C0-4EC3-9692-D6EAEF19E8A7}" type="presOf" srcId="{4AE9A915-1C94-4124-AA6E-8B9BF8B20077}" destId="{189DE075-6372-49F9-ADCE-F7B3BA3E9CEF}" srcOrd="0" destOrd="0" presId="urn:microsoft.com/office/officeart/2005/8/layout/chevron2"/>
    <dgm:cxn modelId="{0EF0CEC0-4277-4E2C-807F-DEDE0E325CB5}" type="presOf" srcId="{72A211A2-4F27-407C-A7B5-5E289D8625B1}" destId="{45FB7E0B-8E5D-4E86-ABE1-0A04A47DC0CC}" srcOrd="0" destOrd="0" presId="urn:microsoft.com/office/officeart/2005/8/layout/chevron2"/>
    <dgm:cxn modelId="{25076A11-9959-4D76-9299-C475D50850B8}" srcId="{7A92BE3A-E600-48A2-84F6-9D4105559E91}" destId="{9AB49DC7-BDB9-4804-B3CD-A72A829B4E81}" srcOrd="0" destOrd="0" parTransId="{605FB488-CAF3-4FAB-BF14-B3DDBFF4FFA5}" sibTransId="{A0E12855-5686-4D60-89CD-6730E2C0DF24}"/>
    <dgm:cxn modelId="{66425B9D-3B2C-4D78-ABF2-B3C9A93320A7}" srcId="{CD433ABB-FA4C-4DCB-8367-B72B5BE9E1EB}" destId="{32F2825B-35EB-407E-B85B-D067B4F22886}" srcOrd="0" destOrd="0" parTransId="{0364F0C6-E2EF-4743-9E5F-B58507A588CC}" sibTransId="{C3CBE512-8697-4344-A032-94E7A4598E8D}"/>
    <dgm:cxn modelId="{B587452D-B329-4EC7-B130-71690689C30B}" type="presOf" srcId="{CD433ABB-FA4C-4DCB-8367-B72B5BE9E1EB}" destId="{4330CE01-43A9-46B1-B5A6-A87A1EE0A0EB}" srcOrd="0" destOrd="0" presId="urn:microsoft.com/office/officeart/2005/8/layout/chevron2"/>
    <dgm:cxn modelId="{6D2A7C44-CEE9-4D39-A048-615FBCB13F30}" srcId="{72A211A2-4F27-407C-A7B5-5E289D8625B1}" destId="{B2F98FA7-2876-4659-BDF2-2480A88E6D50}" srcOrd="0" destOrd="0" parTransId="{945324E3-A761-4C12-B9AA-60B20A7BE879}" sibTransId="{C7B188AD-545D-45C3-88D5-1A5C0A5B00BA}"/>
    <dgm:cxn modelId="{684AA876-363D-4943-A4DB-FD003BF79336}" srcId="{4AE9A915-1C94-4124-AA6E-8B9BF8B20077}" destId="{7A92BE3A-E600-48A2-84F6-9D4105559E91}" srcOrd="1" destOrd="0" parTransId="{B916F2D0-18D1-4100-92DE-C4F5B05A2B32}" sibTransId="{78B1569D-5CDD-48E1-83CA-29434FA4697B}"/>
    <dgm:cxn modelId="{BD0B868B-D0B2-4F4F-A88A-A925166F6CC3}" type="presParOf" srcId="{189DE075-6372-49F9-ADCE-F7B3BA3E9CEF}" destId="{42634756-EDE6-4EB8-BD28-7471201EF5D1}" srcOrd="0" destOrd="0" presId="urn:microsoft.com/office/officeart/2005/8/layout/chevron2"/>
    <dgm:cxn modelId="{1068D974-C9C2-4E99-A1E7-D36D5617CA70}" type="presParOf" srcId="{42634756-EDE6-4EB8-BD28-7471201EF5D1}" destId="{4330CE01-43A9-46B1-B5A6-A87A1EE0A0EB}" srcOrd="0" destOrd="0" presId="urn:microsoft.com/office/officeart/2005/8/layout/chevron2"/>
    <dgm:cxn modelId="{A6F2834A-17A4-4A00-9375-D7F903C2304F}" type="presParOf" srcId="{42634756-EDE6-4EB8-BD28-7471201EF5D1}" destId="{CFFA50E8-A136-4B51-996C-1BAEDF192865}" srcOrd="1" destOrd="0" presId="urn:microsoft.com/office/officeart/2005/8/layout/chevron2"/>
    <dgm:cxn modelId="{28468F83-4FAE-4C29-B8C3-A6CF3B28EC4F}" type="presParOf" srcId="{189DE075-6372-49F9-ADCE-F7B3BA3E9CEF}" destId="{5ECD6681-454E-478A-95A9-499B17780416}" srcOrd="1" destOrd="0" presId="urn:microsoft.com/office/officeart/2005/8/layout/chevron2"/>
    <dgm:cxn modelId="{CD827594-25E2-4A77-A6BE-73321105D297}" type="presParOf" srcId="{189DE075-6372-49F9-ADCE-F7B3BA3E9CEF}" destId="{8E49633F-DB7C-40A0-ADBE-FBE3C50EABCE}" srcOrd="2" destOrd="0" presId="urn:microsoft.com/office/officeart/2005/8/layout/chevron2"/>
    <dgm:cxn modelId="{99760D52-68A9-45B5-91B7-300CFF3C5543}" type="presParOf" srcId="{8E49633F-DB7C-40A0-ADBE-FBE3C50EABCE}" destId="{D4D08FB8-135B-4AAF-91EC-0D1DBA1A2DFE}" srcOrd="0" destOrd="0" presId="urn:microsoft.com/office/officeart/2005/8/layout/chevron2"/>
    <dgm:cxn modelId="{743796ED-007F-40BE-BD31-24EF23E3CC29}" type="presParOf" srcId="{8E49633F-DB7C-40A0-ADBE-FBE3C50EABCE}" destId="{D0104063-F182-4085-AA54-FE5A0123D6B0}" srcOrd="1" destOrd="0" presId="urn:microsoft.com/office/officeart/2005/8/layout/chevron2"/>
    <dgm:cxn modelId="{56A2317B-5387-42D6-84A2-5618329A4C0E}" type="presParOf" srcId="{189DE075-6372-49F9-ADCE-F7B3BA3E9CEF}" destId="{F63EFCDB-73B6-45F4-8AAC-568FBA99EF7B}" srcOrd="3" destOrd="0" presId="urn:microsoft.com/office/officeart/2005/8/layout/chevron2"/>
    <dgm:cxn modelId="{0329F831-1461-4FDE-BAB7-CEC583100DCA}" type="presParOf" srcId="{189DE075-6372-49F9-ADCE-F7B3BA3E9CEF}" destId="{F9FF590A-580A-461F-97B1-AB33410A82C5}" srcOrd="4" destOrd="0" presId="urn:microsoft.com/office/officeart/2005/8/layout/chevron2"/>
    <dgm:cxn modelId="{B0EFB896-8598-42DB-B34A-A35609F48CA6}" type="presParOf" srcId="{F9FF590A-580A-461F-97B1-AB33410A82C5}" destId="{BAA7C880-96D5-46F9-BCAE-E5BCF8574189}" srcOrd="0" destOrd="0" presId="urn:microsoft.com/office/officeart/2005/8/layout/chevron2"/>
    <dgm:cxn modelId="{3A740DB2-6750-4BBD-8A17-F8C2659E06DC}" type="presParOf" srcId="{F9FF590A-580A-461F-97B1-AB33410A82C5}" destId="{0514237D-0D45-4F5F-9426-584DA631B49A}" srcOrd="1" destOrd="0" presId="urn:microsoft.com/office/officeart/2005/8/layout/chevron2"/>
    <dgm:cxn modelId="{3ADC9104-513C-4A43-A688-676BDA946DCD}" type="presParOf" srcId="{189DE075-6372-49F9-ADCE-F7B3BA3E9CEF}" destId="{483DB8C8-809F-4C2A-8283-B8D527E22FB8}" srcOrd="5" destOrd="0" presId="urn:microsoft.com/office/officeart/2005/8/layout/chevron2"/>
    <dgm:cxn modelId="{D5BBB645-1457-4526-96E0-49C1C54C0F68}" type="presParOf" srcId="{189DE075-6372-49F9-ADCE-F7B3BA3E9CEF}" destId="{31CC8C89-A4EB-4EF0-802E-7184C1AA527D}" srcOrd="6" destOrd="0" presId="urn:microsoft.com/office/officeart/2005/8/layout/chevron2"/>
    <dgm:cxn modelId="{4E7FE245-BD3F-43B3-858A-4D98E134B906}" type="presParOf" srcId="{31CC8C89-A4EB-4EF0-802E-7184C1AA527D}" destId="{45FB7E0B-8E5D-4E86-ABE1-0A04A47DC0CC}" srcOrd="0" destOrd="0" presId="urn:microsoft.com/office/officeart/2005/8/layout/chevron2"/>
    <dgm:cxn modelId="{A066D9A0-1A71-4F22-A9DC-5CC7BF1BDACD}" type="presParOf" srcId="{31CC8C89-A4EB-4EF0-802E-7184C1AA527D}" destId="{09717D46-2C81-455A-8258-A722E5C9088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30CE01-43A9-46B1-B5A6-A87A1EE0A0EB}">
      <dsp:nvSpPr>
        <dsp:cNvPr id="0" name=""/>
        <dsp:cNvSpPr/>
      </dsp:nvSpPr>
      <dsp:spPr>
        <a:xfrm rot="5400000">
          <a:off x="-139400" y="141535"/>
          <a:ext cx="929334" cy="65053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1</a:t>
          </a:r>
        </a:p>
      </dsp:txBody>
      <dsp:txXfrm rot="5400000">
        <a:off x="-139400" y="141535"/>
        <a:ext cx="929334" cy="650534"/>
      </dsp:txXfrm>
    </dsp:sp>
    <dsp:sp modelId="{CFFA50E8-A136-4B51-996C-1BAEDF192865}">
      <dsp:nvSpPr>
        <dsp:cNvPr id="0" name=""/>
        <dsp:cNvSpPr/>
      </dsp:nvSpPr>
      <dsp:spPr>
        <a:xfrm rot="5400000">
          <a:off x="4616188" y="-3963518"/>
          <a:ext cx="604067" cy="85353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i="1" kern="1200"/>
            <a:t>Вставка</a:t>
          </a:r>
          <a:endParaRPr lang="ru-RU" sz="3400" kern="1200"/>
        </a:p>
      </dsp:txBody>
      <dsp:txXfrm rot="5400000">
        <a:off x="4616188" y="-3963518"/>
        <a:ext cx="604067" cy="8535375"/>
      </dsp:txXfrm>
    </dsp:sp>
    <dsp:sp modelId="{D4D08FB8-135B-4AAF-91EC-0D1DBA1A2DFE}">
      <dsp:nvSpPr>
        <dsp:cNvPr id="0" name=""/>
        <dsp:cNvSpPr/>
      </dsp:nvSpPr>
      <dsp:spPr>
        <a:xfrm rot="5400000">
          <a:off x="-139400" y="951597"/>
          <a:ext cx="929334" cy="650534"/>
        </a:xfrm>
        <a:prstGeom prst="chevron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2</a:t>
          </a:r>
        </a:p>
      </dsp:txBody>
      <dsp:txXfrm rot="5400000">
        <a:off x="-139400" y="951597"/>
        <a:ext cx="929334" cy="650534"/>
      </dsp:txXfrm>
    </dsp:sp>
    <dsp:sp modelId="{D0104063-F182-4085-AA54-FE5A0123D6B0}">
      <dsp:nvSpPr>
        <dsp:cNvPr id="0" name=""/>
        <dsp:cNvSpPr/>
      </dsp:nvSpPr>
      <dsp:spPr>
        <a:xfrm rot="5400000">
          <a:off x="4616188" y="-3153456"/>
          <a:ext cx="604067" cy="85353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170380"/>
              <a:satOff val="-1460"/>
              <a:lumOff val="3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i="1" kern="1200" dirty="0"/>
            <a:t>Титульная страница </a:t>
          </a:r>
          <a:endParaRPr lang="ru-RU" sz="3400" kern="1200" dirty="0"/>
        </a:p>
      </dsp:txBody>
      <dsp:txXfrm rot="5400000">
        <a:off x="4616188" y="-3153456"/>
        <a:ext cx="604067" cy="8535375"/>
      </dsp:txXfrm>
    </dsp:sp>
    <dsp:sp modelId="{BAA7C880-96D5-46F9-BCAE-E5BCF8574189}">
      <dsp:nvSpPr>
        <dsp:cNvPr id="0" name=""/>
        <dsp:cNvSpPr/>
      </dsp:nvSpPr>
      <dsp:spPr>
        <a:xfrm rot="5400000">
          <a:off x="-139400" y="1761660"/>
          <a:ext cx="929334" cy="650534"/>
        </a:xfrm>
        <a:prstGeom prst="chevron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3</a:t>
          </a:r>
        </a:p>
      </dsp:txBody>
      <dsp:txXfrm rot="5400000">
        <a:off x="-139400" y="1761660"/>
        <a:ext cx="929334" cy="650534"/>
      </dsp:txXfrm>
    </dsp:sp>
    <dsp:sp modelId="{0514237D-0D45-4F5F-9426-584DA631B49A}">
      <dsp:nvSpPr>
        <dsp:cNvPr id="0" name=""/>
        <dsp:cNvSpPr/>
      </dsp:nvSpPr>
      <dsp:spPr>
        <a:xfrm rot="5400000">
          <a:off x="4616188" y="-2343393"/>
          <a:ext cx="604067" cy="85353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/>
            <a:t>выбрать нужный шаблон титульного листа</a:t>
          </a:r>
        </a:p>
      </dsp:txBody>
      <dsp:txXfrm rot="5400000">
        <a:off x="4616188" y="-2343393"/>
        <a:ext cx="604067" cy="8535375"/>
      </dsp:txXfrm>
    </dsp:sp>
    <dsp:sp modelId="{45FB7E0B-8E5D-4E86-ABE1-0A04A47DC0CC}">
      <dsp:nvSpPr>
        <dsp:cNvPr id="0" name=""/>
        <dsp:cNvSpPr/>
      </dsp:nvSpPr>
      <dsp:spPr>
        <a:xfrm rot="5400000">
          <a:off x="-139400" y="2571722"/>
          <a:ext cx="929334" cy="650534"/>
        </a:xfrm>
        <a:prstGeom prst="chevron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4</a:t>
          </a:r>
        </a:p>
      </dsp:txBody>
      <dsp:txXfrm rot="5400000">
        <a:off x="-139400" y="2571722"/>
        <a:ext cx="929334" cy="650534"/>
      </dsp:txXfrm>
    </dsp:sp>
    <dsp:sp modelId="{09717D46-2C81-455A-8258-A722E5C90886}">
      <dsp:nvSpPr>
        <dsp:cNvPr id="0" name=""/>
        <dsp:cNvSpPr/>
      </dsp:nvSpPr>
      <dsp:spPr>
        <a:xfrm rot="5400000">
          <a:off x="4616188" y="-1533331"/>
          <a:ext cx="604067" cy="85353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511139"/>
              <a:satOff val="-4379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/>
            <a:t>ввести в поля нужный текст</a:t>
          </a:r>
        </a:p>
      </dsp:txBody>
      <dsp:txXfrm rot="5400000">
        <a:off x="4616188" y="-1533331"/>
        <a:ext cx="604067" cy="8535375"/>
      </dsp:txXfrm>
    </dsp:sp>
    <dsp:sp modelId="{C33CBDE0-BDDA-4C92-90D6-55066D2A9A27}">
      <dsp:nvSpPr>
        <dsp:cNvPr id="0" name=""/>
        <dsp:cNvSpPr/>
      </dsp:nvSpPr>
      <dsp:spPr>
        <a:xfrm rot="5400000">
          <a:off x="-139400" y="3381785"/>
          <a:ext cx="929334" cy="650534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/>
            <a:t>5</a:t>
          </a:r>
        </a:p>
      </dsp:txBody>
      <dsp:txXfrm rot="5400000">
        <a:off x="-139400" y="3381785"/>
        <a:ext cx="929334" cy="650534"/>
      </dsp:txXfrm>
    </dsp:sp>
    <dsp:sp modelId="{A29992A0-0770-4F51-AA64-E0A83238BAD5}">
      <dsp:nvSpPr>
        <dsp:cNvPr id="0" name=""/>
        <dsp:cNvSpPr/>
      </dsp:nvSpPr>
      <dsp:spPr>
        <a:xfrm rot="5400000">
          <a:off x="4616188" y="-723269"/>
          <a:ext cx="604067" cy="85353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/>
            <a:t>ненужные элементы удалить</a:t>
          </a:r>
        </a:p>
      </dsp:txBody>
      <dsp:txXfrm rot="5400000">
        <a:off x="4616188" y="-723269"/>
        <a:ext cx="604067" cy="85353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30CE01-43A9-46B1-B5A6-A87A1EE0A0EB}">
      <dsp:nvSpPr>
        <dsp:cNvPr id="0" name=""/>
        <dsp:cNvSpPr/>
      </dsp:nvSpPr>
      <dsp:spPr>
        <a:xfrm rot="5400000">
          <a:off x="-222135" y="226878"/>
          <a:ext cx="1480904" cy="1036632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/>
            <a:t>1</a:t>
          </a:r>
        </a:p>
      </dsp:txBody>
      <dsp:txXfrm rot="5400000">
        <a:off x="-222135" y="226878"/>
        <a:ext cx="1480904" cy="1036632"/>
      </dsp:txXfrm>
    </dsp:sp>
    <dsp:sp modelId="{CFFA50E8-A136-4B51-996C-1BAEDF192865}">
      <dsp:nvSpPr>
        <dsp:cNvPr id="0" name=""/>
        <dsp:cNvSpPr/>
      </dsp:nvSpPr>
      <dsp:spPr>
        <a:xfrm rot="5400000">
          <a:off x="4383664" y="-3254154"/>
          <a:ext cx="962587" cy="76566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i="1" kern="1200" dirty="0"/>
            <a:t>Вставка</a:t>
          </a:r>
          <a:r>
            <a:rPr lang="ru-RU" sz="3600" i="1" kern="1200" dirty="0"/>
            <a:t> </a:t>
          </a:r>
          <a:endParaRPr lang="ru-RU" sz="3600" kern="1200" dirty="0"/>
        </a:p>
      </dsp:txBody>
      <dsp:txXfrm rot="5400000">
        <a:off x="4383664" y="-3254154"/>
        <a:ext cx="962587" cy="7656651"/>
      </dsp:txXfrm>
    </dsp:sp>
    <dsp:sp modelId="{D4D08FB8-135B-4AAF-91EC-0D1DBA1A2DFE}">
      <dsp:nvSpPr>
        <dsp:cNvPr id="0" name=""/>
        <dsp:cNvSpPr/>
      </dsp:nvSpPr>
      <dsp:spPr>
        <a:xfrm rot="5400000">
          <a:off x="-222135" y="1695860"/>
          <a:ext cx="1480904" cy="1036632"/>
        </a:xfrm>
        <a:prstGeom prst="chevron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/>
            <a:t>2</a:t>
          </a:r>
        </a:p>
      </dsp:txBody>
      <dsp:txXfrm rot="5400000">
        <a:off x="-222135" y="1695860"/>
        <a:ext cx="1480904" cy="1036632"/>
      </dsp:txXfrm>
    </dsp:sp>
    <dsp:sp modelId="{D0104063-F182-4085-AA54-FE5A0123D6B0}">
      <dsp:nvSpPr>
        <dsp:cNvPr id="0" name=""/>
        <dsp:cNvSpPr/>
      </dsp:nvSpPr>
      <dsp:spPr>
        <a:xfrm rot="5400000">
          <a:off x="4217897" y="-2026877"/>
          <a:ext cx="1294122" cy="76566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Панель </a:t>
          </a:r>
          <a:r>
            <a:rPr lang="ru-RU" sz="3200" i="1" kern="1200" dirty="0" smtClean="0"/>
            <a:t>Колонтитулы - Номер страниц </a:t>
          </a:r>
          <a:r>
            <a:rPr lang="ru-RU" sz="3200" kern="1200" dirty="0" smtClean="0"/>
            <a:t> </a:t>
          </a:r>
          <a:endParaRPr lang="ru-RU" sz="1200" kern="1200" dirty="0"/>
        </a:p>
      </dsp:txBody>
      <dsp:txXfrm rot="5400000">
        <a:off x="4217897" y="-2026877"/>
        <a:ext cx="1294122" cy="7656651"/>
      </dsp:txXfrm>
    </dsp:sp>
    <dsp:sp modelId="{BAA7C880-96D5-46F9-BCAE-E5BCF8574189}">
      <dsp:nvSpPr>
        <dsp:cNvPr id="0" name=""/>
        <dsp:cNvSpPr/>
      </dsp:nvSpPr>
      <dsp:spPr>
        <a:xfrm rot="5400000">
          <a:off x="-222135" y="3200983"/>
          <a:ext cx="1480904" cy="1036632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/>
            <a:t>3</a:t>
          </a:r>
        </a:p>
      </dsp:txBody>
      <dsp:txXfrm rot="5400000">
        <a:off x="-222135" y="3200983"/>
        <a:ext cx="1480904" cy="1036632"/>
      </dsp:txXfrm>
    </dsp:sp>
    <dsp:sp modelId="{0514237D-0D45-4F5F-9426-584DA631B49A}">
      <dsp:nvSpPr>
        <dsp:cNvPr id="0" name=""/>
        <dsp:cNvSpPr/>
      </dsp:nvSpPr>
      <dsp:spPr>
        <a:xfrm rot="5400000">
          <a:off x="4181757" y="-475021"/>
          <a:ext cx="1366402" cy="76566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/>
            <a:t>Выбрать вариант размещения номера на самой странице и при необходимости настроить формат самого номера.</a:t>
          </a:r>
        </a:p>
      </dsp:txBody>
      <dsp:txXfrm rot="5400000">
        <a:off x="4181757" y="-475021"/>
        <a:ext cx="1366402" cy="76566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30CE01-43A9-46B1-B5A6-A87A1EE0A0EB}">
      <dsp:nvSpPr>
        <dsp:cNvPr id="0" name=""/>
        <dsp:cNvSpPr/>
      </dsp:nvSpPr>
      <dsp:spPr>
        <a:xfrm rot="5400000">
          <a:off x="-194611" y="278452"/>
          <a:ext cx="1297407" cy="90818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/>
            <a:t>1</a:t>
          </a:r>
        </a:p>
      </dsp:txBody>
      <dsp:txXfrm rot="5400000">
        <a:off x="-194611" y="278452"/>
        <a:ext cx="1297407" cy="908185"/>
      </dsp:txXfrm>
    </dsp:sp>
    <dsp:sp modelId="{CFFA50E8-A136-4B51-996C-1BAEDF192865}">
      <dsp:nvSpPr>
        <dsp:cNvPr id="0" name=""/>
        <dsp:cNvSpPr/>
      </dsp:nvSpPr>
      <dsp:spPr>
        <a:xfrm rot="5400000">
          <a:off x="4394710" y="-3392791"/>
          <a:ext cx="975748" cy="7948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/>
            <a:t>Заголовкам задать единый стиль по </a:t>
          </a:r>
          <a:r>
            <a:rPr lang="ru-RU" sz="2400" kern="1200" dirty="0" smtClean="0"/>
            <a:t>уровням.</a:t>
          </a:r>
          <a:endParaRPr lang="ru-RU" sz="1600" kern="1200" dirty="0"/>
        </a:p>
      </dsp:txBody>
      <dsp:txXfrm rot="5400000">
        <a:off x="4394710" y="-3392791"/>
        <a:ext cx="975748" cy="7948798"/>
      </dsp:txXfrm>
    </dsp:sp>
    <dsp:sp modelId="{D4D08FB8-135B-4AAF-91EC-0D1DBA1A2DFE}">
      <dsp:nvSpPr>
        <dsp:cNvPr id="0" name=""/>
        <dsp:cNvSpPr/>
      </dsp:nvSpPr>
      <dsp:spPr>
        <a:xfrm rot="5400000">
          <a:off x="-194611" y="1653772"/>
          <a:ext cx="1297407" cy="908185"/>
        </a:xfrm>
        <a:prstGeom prst="chevron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2</a:t>
          </a:r>
        </a:p>
      </dsp:txBody>
      <dsp:txXfrm rot="5400000">
        <a:off x="-194611" y="1653772"/>
        <a:ext cx="1297407" cy="908185"/>
      </dsp:txXfrm>
    </dsp:sp>
    <dsp:sp modelId="{D0104063-F182-4085-AA54-FE5A0123D6B0}">
      <dsp:nvSpPr>
        <dsp:cNvPr id="0" name=""/>
        <dsp:cNvSpPr/>
      </dsp:nvSpPr>
      <dsp:spPr>
        <a:xfrm rot="5400000">
          <a:off x="4247354" y="-2090999"/>
          <a:ext cx="1253131" cy="7948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/>
            <a:t>Установить курсор в место вставки оглавления;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/>
            <a:t>Нажать кнопку </a:t>
          </a:r>
          <a:r>
            <a:rPr lang="ru-RU" sz="2300" i="1" kern="1200" dirty="0"/>
            <a:t>Оглавление </a:t>
          </a:r>
          <a:r>
            <a:rPr lang="ru-RU" sz="2300" kern="1200" dirty="0"/>
            <a:t>панели </a:t>
          </a:r>
          <a:r>
            <a:rPr lang="ru-RU" sz="2300" i="1" kern="1200" dirty="0"/>
            <a:t>Оглавление </a:t>
          </a:r>
          <a:r>
            <a:rPr lang="ru-RU" sz="2300" kern="1200" dirty="0"/>
            <a:t>вкладки </a:t>
          </a:r>
          <a:r>
            <a:rPr lang="ru-RU" sz="2300" i="1" kern="1200" dirty="0"/>
            <a:t>Ссылки </a:t>
          </a:r>
          <a:endParaRPr lang="ru-RU" sz="2300" kern="1200" dirty="0"/>
        </a:p>
      </dsp:txBody>
      <dsp:txXfrm rot="5400000">
        <a:off x="4247354" y="-2090999"/>
        <a:ext cx="1253131" cy="7948798"/>
      </dsp:txXfrm>
    </dsp:sp>
    <dsp:sp modelId="{BAA7C880-96D5-46F9-BCAE-E5BCF8574189}">
      <dsp:nvSpPr>
        <dsp:cNvPr id="0" name=""/>
        <dsp:cNvSpPr/>
      </dsp:nvSpPr>
      <dsp:spPr>
        <a:xfrm rot="5400000">
          <a:off x="-194611" y="3001074"/>
          <a:ext cx="1297407" cy="908185"/>
        </a:xfrm>
        <a:prstGeom prst="chevron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/>
            <a:t>3</a:t>
          </a:r>
        </a:p>
      </dsp:txBody>
      <dsp:txXfrm rot="5400000">
        <a:off x="-194611" y="3001074"/>
        <a:ext cx="1297407" cy="908185"/>
      </dsp:txXfrm>
    </dsp:sp>
    <dsp:sp modelId="{0514237D-0D45-4F5F-9426-584DA631B49A}">
      <dsp:nvSpPr>
        <dsp:cNvPr id="0" name=""/>
        <dsp:cNvSpPr/>
      </dsp:nvSpPr>
      <dsp:spPr>
        <a:xfrm rot="5400000">
          <a:off x="4284037" y="-746278"/>
          <a:ext cx="1197093" cy="7948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/>
            <a:t>В открывшемся окне выбрать нужный формат оглавления (</a:t>
          </a:r>
          <a:r>
            <a:rPr lang="ru-RU" sz="2800" i="1" kern="1200" dirty="0" err="1"/>
            <a:t>автособираемое</a:t>
          </a:r>
          <a:r>
            <a:rPr lang="ru-RU" sz="2800" i="1" kern="1200" dirty="0"/>
            <a:t> </a:t>
          </a:r>
          <a:r>
            <a:rPr lang="ru-RU" sz="2800" kern="1200" dirty="0"/>
            <a:t>или </a:t>
          </a:r>
          <a:r>
            <a:rPr lang="ru-RU" sz="2800" i="1" kern="1200" dirty="0"/>
            <a:t>ручное</a:t>
          </a:r>
          <a:r>
            <a:rPr lang="ru-RU" sz="2800" kern="1200" dirty="0"/>
            <a:t>)</a:t>
          </a:r>
          <a:endParaRPr lang="ru-RU" sz="2000" kern="1200" dirty="0"/>
        </a:p>
      </dsp:txBody>
      <dsp:txXfrm rot="5400000">
        <a:off x="4284037" y="-746278"/>
        <a:ext cx="1197093" cy="7948798"/>
      </dsp:txXfrm>
    </dsp:sp>
    <dsp:sp modelId="{45FB7E0B-8E5D-4E86-ABE1-0A04A47DC0CC}">
      <dsp:nvSpPr>
        <dsp:cNvPr id="0" name=""/>
        <dsp:cNvSpPr/>
      </dsp:nvSpPr>
      <dsp:spPr>
        <a:xfrm rot="5400000">
          <a:off x="-194611" y="4352187"/>
          <a:ext cx="1297407" cy="908185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/>
            <a:t>4</a:t>
          </a:r>
        </a:p>
      </dsp:txBody>
      <dsp:txXfrm rot="5400000">
        <a:off x="-194611" y="4352187"/>
        <a:ext cx="1297407" cy="908185"/>
      </dsp:txXfrm>
    </dsp:sp>
    <dsp:sp modelId="{09717D46-2C81-455A-8258-A722E5C90886}">
      <dsp:nvSpPr>
        <dsp:cNvPr id="0" name=""/>
        <dsp:cNvSpPr/>
      </dsp:nvSpPr>
      <dsp:spPr>
        <a:xfrm rot="5400000">
          <a:off x="4280225" y="684772"/>
          <a:ext cx="1204717" cy="794879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/>
            <a:t>Кнопка </a:t>
          </a:r>
          <a:r>
            <a:rPr lang="ru-RU" sz="2300" i="1" kern="1200"/>
            <a:t>Обновить таблицу </a:t>
          </a:r>
          <a:r>
            <a:rPr lang="ru-RU" sz="2300" kern="1200"/>
            <a:t>служит для обновления в оглавлении номеров страниц элементов.</a:t>
          </a:r>
        </a:p>
      </dsp:txBody>
      <dsp:txXfrm rot="5400000">
        <a:off x="4280225" y="684772"/>
        <a:ext cx="1204717" cy="794879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330CE01-43A9-46B1-B5A6-A87A1EE0A0EB}">
      <dsp:nvSpPr>
        <dsp:cNvPr id="0" name=""/>
        <dsp:cNvSpPr/>
      </dsp:nvSpPr>
      <dsp:spPr>
        <a:xfrm rot="5400000">
          <a:off x="-175535" y="213625"/>
          <a:ext cx="1170233" cy="819163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/>
            <a:t>1</a:t>
          </a:r>
        </a:p>
      </dsp:txBody>
      <dsp:txXfrm rot="5400000">
        <a:off x="-175535" y="213625"/>
        <a:ext cx="1170233" cy="819163"/>
      </dsp:txXfrm>
    </dsp:sp>
    <dsp:sp modelId="{CFFA50E8-A136-4B51-996C-1BAEDF192865}">
      <dsp:nvSpPr>
        <dsp:cNvPr id="0" name=""/>
        <dsp:cNvSpPr/>
      </dsp:nvSpPr>
      <dsp:spPr>
        <a:xfrm rot="5400000">
          <a:off x="4318090" y="-3521367"/>
          <a:ext cx="831384" cy="78741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Выделить </a:t>
          </a:r>
          <a:r>
            <a:rPr lang="ru-RU" sz="2400" kern="1200" dirty="0" smtClean="0">
              <a:hlinkClick xmlns:r="http://schemas.openxmlformats.org/officeDocument/2006/relationships" r:id="" action="ppaction://hlinkfile"/>
            </a:rPr>
            <a:t>текст</a:t>
          </a:r>
          <a:r>
            <a:rPr lang="ru-RU" sz="2400" kern="1200" dirty="0" smtClean="0"/>
            <a:t> или объект, который должен представлять гиперссылку</a:t>
          </a:r>
          <a:endParaRPr lang="ru-RU" sz="2400" kern="1200" dirty="0"/>
        </a:p>
      </dsp:txBody>
      <dsp:txXfrm rot="5400000">
        <a:off x="4318090" y="-3521367"/>
        <a:ext cx="831384" cy="7874120"/>
      </dsp:txXfrm>
    </dsp:sp>
    <dsp:sp modelId="{D4D08FB8-135B-4AAF-91EC-0D1DBA1A2DFE}">
      <dsp:nvSpPr>
        <dsp:cNvPr id="0" name=""/>
        <dsp:cNvSpPr/>
      </dsp:nvSpPr>
      <dsp:spPr>
        <a:xfrm rot="5400000">
          <a:off x="-175535" y="1397627"/>
          <a:ext cx="1170233" cy="819163"/>
        </a:xfrm>
        <a:prstGeom prst="chevron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/>
            <a:t>2</a:t>
          </a:r>
        </a:p>
      </dsp:txBody>
      <dsp:txXfrm rot="5400000">
        <a:off x="-175535" y="1397627"/>
        <a:ext cx="1170233" cy="819163"/>
      </dsp:txXfrm>
    </dsp:sp>
    <dsp:sp modelId="{D0104063-F182-4085-AA54-FE5A0123D6B0}">
      <dsp:nvSpPr>
        <dsp:cNvPr id="0" name=""/>
        <dsp:cNvSpPr/>
      </dsp:nvSpPr>
      <dsp:spPr>
        <a:xfrm rot="5400000">
          <a:off x="4160514" y="-2425569"/>
          <a:ext cx="1066220" cy="78741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560506"/>
              <a:satOff val="-1946"/>
              <a:lumOff val="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Щелкнуть ПКМ в контекстном меню выбрать </a:t>
          </a:r>
          <a:r>
            <a:rPr lang="ru-RU" sz="2400" b="1" kern="1200" dirty="0" smtClean="0"/>
            <a:t>Гиперссылка</a:t>
          </a:r>
          <a:r>
            <a:rPr lang="ru-RU" sz="2400" kern="1200" dirty="0" smtClean="0"/>
            <a:t>. </a:t>
          </a:r>
          <a:endParaRPr lang="ru-RU" sz="1300" kern="1200" dirty="0"/>
        </a:p>
      </dsp:txBody>
      <dsp:txXfrm rot="5400000">
        <a:off x="4160514" y="-2425569"/>
        <a:ext cx="1066220" cy="7874120"/>
      </dsp:txXfrm>
    </dsp:sp>
    <dsp:sp modelId="{BAA7C880-96D5-46F9-BCAE-E5BCF8574189}">
      <dsp:nvSpPr>
        <dsp:cNvPr id="0" name=""/>
        <dsp:cNvSpPr/>
      </dsp:nvSpPr>
      <dsp:spPr>
        <a:xfrm rot="5400000">
          <a:off x="-175535" y="2480722"/>
          <a:ext cx="1170233" cy="819163"/>
        </a:xfrm>
        <a:prstGeom prst="chevron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/>
            <a:t>3</a:t>
          </a:r>
        </a:p>
      </dsp:txBody>
      <dsp:txXfrm rot="5400000">
        <a:off x="-175535" y="2480722"/>
        <a:ext cx="1170233" cy="819163"/>
      </dsp:txXfrm>
    </dsp:sp>
    <dsp:sp modelId="{0514237D-0D45-4F5F-9426-584DA631B49A}">
      <dsp:nvSpPr>
        <dsp:cNvPr id="0" name=""/>
        <dsp:cNvSpPr/>
      </dsp:nvSpPr>
      <dsp:spPr>
        <a:xfrm rot="5400000">
          <a:off x="4324021" y="-1251546"/>
          <a:ext cx="864404" cy="78741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121013"/>
              <a:satOff val="-3893"/>
              <a:lumOff val="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В списке </a:t>
          </a:r>
          <a:r>
            <a:rPr lang="ru-RU" sz="2800" b="1" kern="1200" dirty="0" smtClean="0"/>
            <a:t>Связать с</a:t>
          </a:r>
          <a:r>
            <a:rPr lang="ru-RU" sz="2800" kern="1200" dirty="0" smtClean="0"/>
            <a:t> выбрать </a:t>
          </a:r>
          <a:r>
            <a:rPr lang="ru-RU" sz="2800" b="1" kern="1200" dirty="0" smtClean="0"/>
            <a:t>место в документе</a:t>
          </a:r>
          <a:r>
            <a:rPr lang="ru-RU" sz="2800" kern="1200" dirty="0" smtClean="0"/>
            <a:t>.</a:t>
          </a:r>
          <a:endParaRPr lang="ru-RU" sz="1800" b="1" kern="1200" dirty="0"/>
        </a:p>
      </dsp:txBody>
      <dsp:txXfrm rot="5400000">
        <a:off x="4324021" y="-1251546"/>
        <a:ext cx="864404" cy="7874120"/>
      </dsp:txXfrm>
    </dsp:sp>
    <dsp:sp modelId="{45FB7E0B-8E5D-4E86-ABE1-0A04A47DC0CC}">
      <dsp:nvSpPr>
        <dsp:cNvPr id="0" name=""/>
        <dsp:cNvSpPr/>
      </dsp:nvSpPr>
      <dsp:spPr>
        <a:xfrm rot="5400000">
          <a:off x="-175535" y="3511940"/>
          <a:ext cx="1170233" cy="819163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/>
            <a:t>4</a:t>
          </a:r>
        </a:p>
      </dsp:txBody>
      <dsp:txXfrm rot="5400000">
        <a:off x="-175535" y="3511940"/>
        <a:ext cx="1170233" cy="819163"/>
      </dsp:txXfrm>
    </dsp:sp>
    <dsp:sp modelId="{09717D46-2C81-455A-8258-A722E5C90886}">
      <dsp:nvSpPr>
        <dsp:cNvPr id="0" name=""/>
        <dsp:cNvSpPr/>
      </dsp:nvSpPr>
      <dsp:spPr>
        <a:xfrm rot="5400000">
          <a:off x="4375897" y="-130366"/>
          <a:ext cx="760651" cy="78741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Выбрать в списке заголовок или закладку для ссылки</a:t>
          </a:r>
          <a:r>
            <a:rPr lang="ru-RU" sz="3600" kern="1200" dirty="0" smtClean="0"/>
            <a:t>. </a:t>
          </a:r>
          <a:endParaRPr lang="ru-RU" sz="2000" b="1" kern="1200" dirty="0"/>
        </a:p>
      </dsp:txBody>
      <dsp:txXfrm rot="5400000">
        <a:off x="4375897" y="-130366"/>
        <a:ext cx="760651" cy="7874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67B60-A93B-48AF-BA0D-63D8BDCDBEEF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35566-1458-4CF8-B1F3-7CDCE8F37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1042;&#1072;&#1089;&#1080;&#1083;&#1100;&#1077;&#1074;&#1072;&#1055;&#1072;&#1081;&#1048;&#1085;&#1092;&#1086;&#1088;&#1084;&#1072;&#1090;&#1080;&#1082;&#1072;.doc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54;&#1073;&#1088;&#1072;&#1079;&#1077;&#1094;%20&#1050;&#1086;&#1084;&#1087;&#1100;&#1102;&#1090;&#1077;&#1088;&#1085;&#1099;&#1077;%20&#1074;&#1080;&#1088;&#1091;&#1089;&#1099;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42;&#1072;&#1096;%20&#1074;&#1099;&#1073;&#1086;&#1088;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diagramLayout" Target="../diagrams/layout1.xml"/><Relationship Id="rId7" Type="http://schemas.openxmlformats.org/officeDocument/2006/relationships/slide" Target="slide5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diagramLayout" Target="../diagrams/layout2.xml"/><Relationship Id="rId7" Type="http://schemas.openxmlformats.org/officeDocument/2006/relationships/slide" Target="slide5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diagramLayout" Target="../diagrams/layout3.xml"/><Relationship Id="rId7" Type="http://schemas.openxmlformats.org/officeDocument/2006/relationships/slide" Target="slide5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diagramLayout" Target="../diagrams/layout4.xml"/><Relationship Id="rId7" Type="http://schemas.openxmlformats.org/officeDocument/2006/relationships/slide" Target="slide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16832"/>
            <a:ext cx="8784976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hlinkClick r:id="rId2" action="ppaction://hlinkfile"/>
              </a:rPr>
              <a:t>РАБОТА В </a:t>
            </a:r>
            <a:r>
              <a:rPr lang="ru-RU" b="1" dirty="0" smtClean="0">
                <a:hlinkClick r:id="rId2" action="ppaction://hlinkfile"/>
              </a:rPr>
              <a:t>ТЕКСТОВОМ РЕДАКТОРЕ</a:t>
            </a:r>
            <a:br>
              <a:rPr lang="ru-RU" b="1" dirty="0" smtClean="0">
                <a:hlinkClick r:id="rId2" action="ppaction://hlinkfile"/>
              </a:rPr>
            </a:br>
            <a:r>
              <a:rPr lang="ru-RU" b="1" dirty="0" smtClean="0">
                <a:hlinkClick r:id="rId2" action="ppaction://hlinkfile"/>
              </a:rPr>
              <a:t> </a:t>
            </a:r>
            <a:r>
              <a:rPr lang="ru-RU" b="1" dirty="0" smtClean="0">
                <a:hlinkClick r:id="rId2" action="ppaction://hlinkfile"/>
              </a:rPr>
              <a:t>MS WORD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764704"/>
            <a:ext cx="374441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Васильева М.О. Пай А.В.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Открыть в папке «Практическая работа» документы «Компьютерные вирусы.</a:t>
            </a:r>
            <a:r>
              <a:rPr lang="en-US" dirty="0" err="1" smtClean="0"/>
              <a:t>docx</a:t>
            </a:r>
            <a:r>
              <a:rPr lang="ru-RU" dirty="0" smtClean="0"/>
              <a:t>». и </a:t>
            </a:r>
            <a:r>
              <a:rPr lang="ru-RU" dirty="0" smtClean="0">
                <a:hlinkClick r:id="rId2" action="ppaction://hlinkfile"/>
              </a:rPr>
              <a:t>«Образец «Компьютерные вирусы» </a:t>
            </a:r>
            <a:r>
              <a:rPr lang="ru-RU" dirty="0" smtClean="0"/>
              <a:t>в формате </a:t>
            </a:r>
            <a:r>
              <a:rPr lang="en-US" dirty="0" err="1" smtClean="0"/>
              <a:t>pdf</a:t>
            </a:r>
            <a:r>
              <a:rPr lang="ru-RU" dirty="0"/>
              <a:t>.</a:t>
            </a:r>
            <a:endParaRPr lang="ru-RU" dirty="0" smtClean="0"/>
          </a:p>
          <a:p>
            <a:pPr algn="just"/>
            <a:r>
              <a:rPr lang="ru-RU" dirty="0" smtClean="0"/>
              <a:t>Создать структурированный документ по образцу, следуя методическим указаниям, данным в карточках.</a:t>
            </a:r>
          </a:p>
          <a:p>
            <a:pPr algn="just"/>
            <a:r>
              <a:rPr lang="ru-RU" dirty="0" smtClean="0"/>
              <a:t>Прислать выполненную работу на мой электронный ящик </a:t>
            </a:r>
            <a:r>
              <a:rPr lang="en-US" dirty="0" smtClean="0"/>
              <a:t> informkptt@mail.ru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884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g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9655" cy="6862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232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96752"/>
            <a:ext cx="9108504" cy="273630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i="1" dirty="0" smtClean="0"/>
              <a:t>Тема урока:</a:t>
            </a:r>
            <a:br>
              <a:rPr lang="ru-RU" sz="4800" i="1" dirty="0" smtClean="0"/>
            </a:br>
            <a:r>
              <a:rPr lang="ru-RU" sz="4800" i="1" dirty="0" smtClean="0"/>
              <a:t>Создание </a:t>
            </a:r>
            <a:r>
              <a:rPr lang="ru-RU" sz="4800" i="1" dirty="0"/>
              <a:t>структурированного многостраничного </a:t>
            </a:r>
            <a:r>
              <a:rPr lang="ru-RU" sz="4800" i="1" dirty="0" smtClean="0"/>
              <a:t>документа 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39752" y="4509120"/>
            <a:ext cx="6696744" cy="129614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ru-RU" sz="2800" b="1" dirty="0" smtClean="0"/>
              <a:t>Подготовила преподаватель информатики </a:t>
            </a:r>
            <a:r>
              <a:rPr lang="ru-RU" sz="2800" b="1" dirty="0" err="1" smtClean="0"/>
              <a:t>Жапова</a:t>
            </a:r>
            <a:r>
              <a:rPr lang="ru-RU" sz="2800" b="1" dirty="0" smtClean="0"/>
              <a:t> Ц.А.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8928992" cy="352839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just"/>
            <a:r>
              <a:rPr lang="ru-RU" i="1" dirty="0" smtClean="0"/>
              <a:t>Узнать </a:t>
            </a:r>
            <a:r>
              <a:rPr lang="ru-RU" i="1" dirty="0"/>
              <a:t>возможности текстового процессора </a:t>
            </a:r>
            <a:r>
              <a:rPr lang="en-US" i="1" dirty="0"/>
              <a:t>MS </a:t>
            </a:r>
            <a:r>
              <a:rPr lang="en-US" i="1" dirty="0" smtClean="0"/>
              <a:t>Word</a:t>
            </a:r>
            <a:r>
              <a:rPr lang="ru-RU" i="1" dirty="0" smtClean="0"/>
              <a:t> для </a:t>
            </a:r>
            <a:r>
              <a:rPr lang="ru-RU" i="1" dirty="0"/>
              <a:t>структурирования </a:t>
            </a:r>
            <a:r>
              <a:rPr lang="ru-RU" i="1" dirty="0" smtClean="0"/>
              <a:t>документа.</a:t>
            </a:r>
          </a:p>
          <a:p>
            <a:pPr algn="just"/>
            <a:r>
              <a:rPr lang="ru-RU" i="1" dirty="0" smtClean="0"/>
              <a:t>Научиться </a:t>
            </a:r>
            <a:r>
              <a:rPr lang="ru-RU" i="1" dirty="0"/>
              <a:t>вставлять</a:t>
            </a:r>
            <a:r>
              <a:rPr lang="ru-RU" dirty="0"/>
              <a:t> </a:t>
            </a:r>
            <a:r>
              <a:rPr lang="ru-RU" i="1" dirty="0" smtClean="0"/>
              <a:t>основные </a:t>
            </a:r>
            <a:r>
              <a:rPr lang="ru-RU" i="1" dirty="0"/>
              <a:t>структурные элементы </a:t>
            </a:r>
            <a:r>
              <a:rPr lang="ru-RU" i="1" dirty="0" smtClean="0"/>
              <a:t>документа:</a:t>
            </a:r>
          </a:p>
          <a:p>
            <a:pPr lvl="1" algn="just"/>
            <a:r>
              <a:rPr lang="ru-RU" i="1" dirty="0" smtClean="0"/>
              <a:t>Титульный лист;</a:t>
            </a:r>
          </a:p>
          <a:p>
            <a:pPr lvl="1" algn="just"/>
            <a:r>
              <a:rPr lang="ru-RU" i="1" dirty="0" smtClean="0"/>
              <a:t>Нумерацию страниц;</a:t>
            </a:r>
          </a:p>
          <a:p>
            <a:pPr lvl="1" algn="just"/>
            <a:r>
              <a:rPr lang="ru-RU" i="1" dirty="0" smtClean="0"/>
              <a:t>Оглавление;</a:t>
            </a:r>
          </a:p>
          <a:p>
            <a:pPr lvl="1" algn="just"/>
            <a:r>
              <a:rPr lang="ru-RU" i="1" dirty="0" smtClean="0"/>
              <a:t>Гиперссылки.</a:t>
            </a:r>
          </a:p>
          <a:p>
            <a:pPr algn="just"/>
            <a:r>
              <a:rPr lang="ru-RU" i="1" dirty="0" smtClean="0"/>
              <a:t>Уметь создавать </a:t>
            </a:r>
            <a:r>
              <a:rPr lang="ru-RU" i="1" dirty="0"/>
              <a:t>и обрабатывать многостраничные документы в текстовом </a:t>
            </a:r>
            <a:r>
              <a:rPr lang="ru-RU" i="1" dirty="0" smtClean="0"/>
              <a:t>редакторе.</a:t>
            </a:r>
            <a:endParaRPr lang="ru-RU" dirty="0"/>
          </a:p>
          <a:p>
            <a:pPr algn="just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692696"/>
            <a:ext cx="8856984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200" dirty="0" smtClean="0"/>
              <a:t>Цель урока: 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424289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051720" y="2060848"/>
            <a:ext cx="5616624" cy="21236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hlinkClick r:id="rId2" action="ppaction://hlinkpres?slideindex=1&amp;slidetitle="/>
              </a:rPr>
              <a:t>Компьютерная игра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1096446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А теперь, пора идти к нашей цели…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41044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/>
              <a:t>Каждому изучить материал </a:t>
            </a:r>
            <a:r>
              <a:rPr lang="ru-RU" dirty="0"/>
              <a:t>по вставке объектов в документ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Совместно ответить вопросы</a:t>
            </a:r>
            <a:r>
              <a:rPr lang="ru-RU" dirty="0"/>
              <a:t> </a:t>
            </a:r>
            <a:r>
              <a:rPr lang="ru-RU" dirty="0" smtClean="0"/>
              <a:t>и записать их тетрадь</a:t>
            </a:r>
            <a:r>
              <a:rPr lang="ru-RU" dirty="0"/>
              <a:t>.</a:t>
            </a:r>
          </a:p>
          <a:p>
            <a:pPr algn="just"/>
            <a:r>
              <a:rPr lang="ru-RU" dirty="0" smtClean="0"/>
              <a:t>Выполнить практическую работу из папки </a:t>
            </a:r>
            <a:r>
              <a:rPr lang="ru-RU" dirty="0"/>
              <a:t>«Задания группам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Защитить свою </a:t>
            </a:r>
            <a:r>
              <a:rPr lang="ru-RU" dirty="0"/>
              <a:t>работу.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877272"/>
            <a:ext cx="1872208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2" action="ppaction://hlinksldjump"/>
              </a:rPr>
              <a:t>Титульный лист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5877272"/>
            <a:ext cx="1872208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3" action="ppaction://hlinksldjump"/>
              </a:rPr>
              <a:t>Нумерация страниц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5877272"/>
            <a:ext cx="1872208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4" action="ppaction://hlinksldjump"/>
              </a:rPr>
              <a:t>Оглавление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92280" y="5877272"/>
            <a:ext cx="1872208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5" action="ppaction://hlinksldjump"/>
              </a:rPr>
              <a:t>Гиперссылка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354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704" y="35171"/>
            <a:ext cx="8229600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Алгоритм </a:t>
            </a:r>
            <a:r>
              <a:rPr lang="ru-RU" dirty="0"/>
              <a:t>вставки титульного листа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-20955" y="1342072"/>
          <a:ext cx="9185910" cy="4173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5008" y="5517232"/>
            <a:ext cx="8928992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/>
              <a:t>Чтобы удалить титульную страницу, выполнить команду </a:t>
            </a:r>
            <a:r>
              <a:rPr lang="ru-RU" sz="2000" i="1" dirty="0"/>
              <a:t>Удалить текущую титульную страницу </a:t>
            </a:r>
            <a:r>
              <a:rPr lang="ru-RU" sz="2000" dirty="0"/>
              <a:t>в меню кнопки </a:t>
            </a:r>
            <a:r>
              <a:rPr lang="ru-RU" sz="2000" i="1" dirty="0"/>
              <a:t>Титульная страница</a:t>
            </a:r>
            <a:r>
              <a:rPr lang="ru-RU" sz="2000" dirty="0"/>
              <a:t>.</a:t>
            </a:r>
          </a:p>
        </p:txBody>
      </p:sp>
      <p:sp>
        <p:nvSpPr>
          <p:cNvPr id="3" name="Управляющая кнопка: в начало 2">
            <a:hlinkClick r:id="rId7" action="ppaction://hlinksldjump" highlightClick="1"/>
          </p:cNvPr>
          <p:cNvSpPr/>
          <p:nvPr/>
        </p:nvSpPr>
        <p:spPr>
          <a:xfrm>
            <a:off x="4283968" y="6381328"/>
            <a:ext cx="576064" cy="360040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Управляющая кнопка: в конец 5">
            <a:hlinkClick r:id="rId8" action="ppaction://hlinksldjump" highlightClick="1"/>
          </p:cNvPr>
          <p:cNvSpPr/>
          <p:nvPr/>
        </p:nvSpPr>
        <p:spPr>
          <a:xfrm>
            <a:off x="5220072" y="6381328"/>
            <a:ext cx="504056" cy="360040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907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Алгоритм вставки нумерации страниц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081102479"/>
              </p:ext>
            </p:extLst>
          </p:nvPr>
        </p:nvGraphicFramePr>
        <p:xfrm>
          <a:off x="251520" y="1340769"/>
          <a:ext cx="8693284" cy="4464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99592" y="5661248"/>
            <a:ext cx="8064896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/>
              <a:t>Чтобы убрать номер с первой страницы в документе, нужно войти в область колонтитулов и выбрать на вкладке </a:t>
            </a:r>
            <a:r>
              <a:rPr lang="ru-RU" i="1" dirty="0"/>
              <a:t>Конструктор </a:t>
            </a:r>
            <a:r>
              <a:rPr lang="ru-RU" dirty="0"/>
              <a:t>пункт </a:t>
            </a:r>
            <a:r>
              <a:rPr lang="ru-RU" i="1" dirty="0"/>
              <a:t>Параметры –Особый колонтитул для первой страницы</a:t>
            </a:r>
            <a:r>
              <a:rPr lang="ru-RU" dirty="0"/>
              <a:t>.</a:t>
            </a:r>
          </a:p>
        </p:txBody>
      </p:sp>
      <p:sp>
        <p:nvSpPr>
          <p:cNvPr id="6" name="Управляющая кнопка: в начало 5">
            <a:hlinkClick r:id="rId7" action="ppaction://hlinksldjump" highlightClick="1"/>
          </p:cNvPr>
          <p:cNvSpPr/>
          <p:nvPr/>
        </p:nvSpPr>
        <p:spPr>
          <a:xfrm>
            <a:off x="4860032" y="6309320"/>
            <a:ext cx="576064" cy="360040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конец 6">
            <a:hlinkClick r:id="rId8" action="ppaction://hlinksldjump" highlightClick="1"/>
          </p:cNvPr>
          <p:cNvSpPr/>
          <p:nvPr/>
        </p:nvSpPr>
        <p:spPr>
          <a:xfrm>
            <a:off x="5715120" y="6309320"/>
            <a:ext cx="504056" cy="360040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79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Алгоритм вставки оглавления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720389984"/>
              </p:ext>
            </p:extLst>
          </p:nvPr>
        </p:nvGraphicFramePr>
        <p:xfrm>
          <a:off x="107504" y="1268760"/>
          <a:ext cx="885698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в начало 4">
            <a:hlinkClick r:id="rId7" action="ppaction://hlinksldjump" highlightClick="1"/>
          </p:cNvPr>
          <p:cNvSpPr/>
          <p:nvPr/>
        </p:nvSpPr>
        <p:spPr>
          <a:xfrm>
            <a:off x="4427984" y="6497960"/>
            <a:ext cx="576064" cy="360040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 конец 5">
            <a:hlinkClick r:id="rId8" action="ppaction://hlinksldjump" highlightClick="1"/>
          </p:cNvPr>
          <p:cNvSpPr/>
          <p:nvPr/>
        </p:nvSpPr>
        <p:spPr>
          <a:xfrm>
            <a:off x="5364088" y="6484284"/>
            <a:ext cx="504056" cy="360040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254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Алгоритм вставки гиперссылок 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761753516"/>
              </p:ext>
            </p:extLst>
          </p:nvPr>
        </p:nvGraphicFramePr>
        <p:xfrm>
          <a:off x="179512" y="1484784"/>
          <a:ext cx="8693284" cy="4509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9024" y="5853812"/>
            <a:ext cx="8784976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/>
              <a:t>Для создания гиперссылок на элемент другого документа, файл, веб-страницы выполняются аналогичные действия</a:t>
            </a:r>
            <a:r>
              <a:rPr lang="ru-RU" sz="2000" dirty="0" smtClean="0"/>
              <a:t>.</a:t>
            </a:r>
            <a:endParaRPr lang="ru-RU" sz="2400" dirty="0"/>
          </a:p>
        </p:txBody>
      </p:sp>
      <p:sp>
        <p:nvSpPr>
          <p:cNvPr id="6" name="Управляющая кнопка: в начало 5">
            <a:hlinkClick r:id="rId7" action="ppaction://hlinksldjump" highlightClick="1"/>
          </p:cNvPr>
          <p:cNvSpPr/>
          <p:nvPr/>
        </p:nvSpPr>
        <p:spPr>
          <a:xfrm>
            <a:off x="5004048" y="6309320"/>
            <a:ext cx="576064" cy="360040"/>
          </a:xfrm>
          <a:prstGeom prst="actionButtonBeginning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конец 6">
            <a:hlinkClick r:id="rId8" action="ppaction://hlinksldjump" highlightClick="1"/>
          </p:cNvPr>
          <p:cNvSpPr/>
          <p:nvPr/>
        </p:nvSpPr>
        <p:spPr>
          <a:xfrm>
            <a:off x="5897787" y="6309320"/>
            <a:ext cx="504056" cy="360040"/>
          </a:xfrm>
          <a:prstGeom prst="actionButtonE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071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805</TotalTime>
  <Words>362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РАБОТА В ТЕКСТОВОМ РЕДАКТОРЕ  MS WORD</vt:lpstr>
      <vt:lpstr>Тема урока: Создание структурированного многостраничного документа  </vt:lpstr>
      <vt:lpstr>Слайд 3</vt:lpstr>
      <vt:lpstr>Слайд 4</vt:lpstr>
      <vt:lpstr>А теперь, пора идти к нашей цели…</vt:lpstr>
      <vt:lpstr>Алгоритм вставки титульного листа</vt:lpstr>
      <vt:lpstr>Алгоритм вставки нумерации страниц</vt:lpstr>
      <vt:lpstr>Алгоритм вставки оглавления</vt:lpstr>
      <vt:lpstr>Алгоритм вставки гиперссылок </vt:lpstr>
      <vt:lpstr>Практическая работа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65</cp:revision>
  <dcterms:created xsi:type="dcterms:W3CDTF">2017-11-12T11:59:25Z</dcterms:created>
  <dcterms:modified xsi:type="dcterms:W3CDTF">2017-11-21T14:05:20Z</dcterms:modified>
</cp:coreProperties>
</file>