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BE44B-2774-4C1A-BDDD-0ACAC376FBBE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0E4AC-D3C3-467A-8583-1D4D14BAEB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Ivanovna\Desktop\работы ребят\DSCF24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142976" y="642918"/>
            <a:ext cx="7272645" cy="545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2018-01-27T08:48:26Z</dcterms:created>
  <dcterms:modified xsi:type="dcterms:W3CDTF">2018-01-27T08:49:20Z</dcterms:modified>
</cp:coreProperties>
</file>