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7" r:id="rId4"/>
    <p:sldId id="258" r:id="rId5"/>
    <p:sldId id="264" r:id="rId6"/>
    <p:sldId id="266" r:id="rId7"/>
    <p:sldId id="265" r:id="rId8"/>
    <p:sldId id="261" r:id="rId9"/>
    <p:sldId id="26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gif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ds04.infourok.ru/uploads/ex/05ef/000570a6-43d06e93/img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82" y="1898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15616" y="1124744"/>
            <a:ext cx="7236981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Открытый урок по математике:</a:t>
            </a:r>
          </a:p>
          <a:p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«Мозаика заданий»</a:t>
            </a:r>
          </a:p>
          <a:p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 (повторение, обобщение)</a:t>
            </a:r>
          </a:p>
          <a:p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Класс: 2Б</a:t>
            </a:r>
          </a:p>
          <a:p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Учитель: Т.М. Захарченко</a:t>
            </a:r>
            <a:endParaRPr lang="ru-RU" sz="40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9004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ds04.infourok.ru/uploads/ex/05ef/000570a6-43d06e93/img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27584" y="4581128"/>
            <a:ext cx="7754430" cy="7078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Семь раз отмерь, один раз отрежь!</a:t>
            </a:r>
            <a:endParaRPr lang="ru-RU" sz="40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031991" y="1052736"/>
            <a:ext cx="5708422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i="1" dirty="0" smtClean="0">
                <a:solidFill>
                  <a:schemeClr val="accent1">
                    <a:lumMod val="75000"/>
                  </a:schemeClr>
                </a:solidFill>
              </a:rPr>
              <a:t>Есть пословица у нас,</a:t>
            </a:r>
          </a:p>
          <a:p>
            <a:r>
              <a:rPr lang="ru-RU" sz="4000" b="1" i="1" dirty="0" smtClean="0">
                <a:solidFill>
                  <a:schemeClr val="accent1">
                    <a:lumMod val="75000"/>
                  </a:schemeClr>
                </a:solidFill>
              </a:rPr>
              <a:t>И она известна всем:</a:t>
            </a:r>
          </a:p>
          <a:p>
            <a:r>
              <a:rPr lang="ru-RU" sz="4000" b="1" i="1" dirty="0" smtClean="0">
                <a:solidFill>
                  <a:schemeClr val="accent1">
                    <a:lumMod val="75000"/>
                  </a:schemeClr>
                </a:solidFill>
              </a:rPr>
              <a:t>Отрезаешь только раз,</a:t>
            </a:r>
          </a:p>
          <a:p>
            <a:r>
              <a:rPr lang="ru-RU" sz="4000" b="1" i="1" dirty="0" smtClean="0">
                <a:solidFill>
                  <a:schemeClr val="accent1">
                    <a:lumMod val="75000"/>
                  </a:schemeClr>
                </a:solidFill>
              </a:rPr>
              <a:t>А отмерить надо…</a:t>
            </a:r>
            <a:endParaRPr lang="ru-RU" sz="40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3958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ds04.infourok.ru/uploads/ex/05ef/000570a6-43d06e93/img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28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7544" y="332656"/>
            <a:ext cx="4572000" cy="526297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Цифра 7 – особый случай:</a:t>
            </a:r>
            <a:br>
              <a:rPr lang="ru-RU" sz="2400" b="1" dirty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Мелодична и певуча.</a:t>
            </a:r>
            <a:br>
              <a:rPr lang="ru-RU" sz="2400" b="1" dirty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Это ноты к новой песне,</a:t>
            </a:r>
            <a:br>
              <a:rPr lang="ru-RU" sz="2400" b="1" dirty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400" b="1" dirty="0">
                <a:solidFill>
                  <a:srgbClr val="FF0000"/>
                </a:solidFill>
              </a:rPr>
              <a:t>Семь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 чудес в ней интересных.</a:t>
            </a:r>
            <a:br>
              <a:rPr lang="ru-RU" sz="2400" b="1" dirty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400" b="1" dirty="0">
                <a:solidFill>
                  <a:srgbClr val="FF0000"/>
                </a:solidFill>
              </a:rPr>
              <a:t>Семь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 в пословицах всегда</a:t>
            </a:r>
            <a:br>
              <a:rPr lang="ru-RU" sz="2400" b="1" dirty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Очень яркая звезда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</a:p>
          <a:p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В сказках Цифра </a:t>
            </a:r>
            <a:r>
              <a:rPr lang="ru-RU" sz="2400" b="1" dirty="0">
                <a:solidFill>
                  <a:srgbClr val="FF0000"/>
                </a:solidFill>
              </a:rPr>
              <a:t>Семь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живёт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,</a:t>
            </a:r>
            <a:br>
              <a:rPr lang="ru-RU" sz="2400" b="1" dirty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В гости всех детишек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ждёт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,</a:t>
            </a:r>
            <a:br>
              <a:rPr lang="ru-RU" sz="2400" b="1" dirty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Гномов </a:t>
            </a:r>
            <a:r>
              <a:rPr lang="ru-RU" sz="2400" b="1" dirty="0">
                <a:solidFill>
                  <a:srgbClr val="FF0000"/>
                </a:solidFill>
              </a:rPr>
              <a:t>семь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 и </a:t>
            </a:r>
            <a:r>
              <a:rPr lang="ru-RU" sz="2400" b="1" dirty="0">
                <a:solidFill>
                  <a:srgbClr val="FF0000"/>
                </a:solidFill>
              </a:rPr>
              <a:t>семь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 козлят</a:t>
            </a:r>
            <a:br>
              <a:rPr lang="ru-RU" sz="2400" b="1" dirty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С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нами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поиграть хотят.</a:t>
            </a:r>
            <a:br>
              <a:rPr lang="ru-RU" sz="2400" b="1" dirty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400" b="1" dirty="0">
                <a:solidFill>
                  <a:srgbClr val="FF0000"/>
                </a:solidFill>
              </a:rPr>
              <a:t>Семь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 в неделе разных дней,</a:t>
            </a:r>
            <a:br>
              <a:rPr lang="ru-RU" sz="2400" b="1" dirty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400" b="1" dirty="0">
                <a:solidFill>
                  <a:srgbClr val="FF0000"/>
                </a:solidFill>
              </a:rPr>
              <a:t>Семь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 на радуге лучей.</a:t>
            </a:r>
            <a:br>
              <a:rPr lang="ru-RU" sz="2400" b="1" dirty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С этой цифрой мы друзья,</a:t>
            </a:r>
            <a:br>
              <a:rPr lang="ru-RU" sz="2400" b="1" dirty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Потому что мы – </a:t>
            </a:r>
            <a:r>
              <a:rPr lang="ru-RU" sz="2400" b="1" dirty="0" smtClean="0">
                <a:solidFill>
                  <a:srgbClr val="FF0000"/>
                </a:solidFill>
              </a:rPr>
              <a:t>СЕМЬ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Я!</a:t>
            </a:r>
            <a:endParaRPr lang="ru-RU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026" name="Picture 2" descr="C:\Users\Home\Downloads\img_588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9328" y="497313"/>
            <a:ext cx="3331104" cy="444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1086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ds04.infourok.ru/uploads/ex/05ef/000570a6-43d06e93/img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82" y="1898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Mama\Downloads\урок мат-ки\konspekt-starshaya-po-matematike-raduga-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3475" y="32690"/>
            <a:ext cx="6096000" cy="3705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Mama\Downloads\урок мат-ки\color-by-number-rainbow-worksheet-with-preschool-coloring-pages-black-colors-for-kids-letter-r-instructions-complete-the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37" y="2492896"/>
            <a:ext cx="4611862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65953" y="1196752"/>
            <a:ext cx="214033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i="1" dirty="0" smtClean="0">
                <a:solidFill>
                  <a:schemeClr val="tx2">
                    <a:lumMod val="50000"/>
                  </a:schemeClr>
                </a:solidFill>
              </a:rPr>
              <a:t>УРОК</a:t>
            </a:r>
            <a:endParaRPr lang="ru-RU" sz="6600" b="1" i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92080" y="4297786"/>
            <a:ext cx="293817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i="1" dirty="0" smtClean="0">
                <a:solidFill>
                  <a:schemeClr val="tx2">
                    <a:lumMod val="50000"/>
                  </a:schemeClr>
                </a:solidFill>
              </a:rPr>
              <a:t>РАДУГА</a:t>
            </a:r>
            <a:endParaRPr lang="ru-RU" sz="6600" b="1" i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4769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ds04.infourok.ru/uploads/ex/05ef/000570a6-43d06e93/img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149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Home\Downloads\урок мат-ки\20180124_051807-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9894" y="929024"/>
            <a:ext cx="4295775" cy="504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953920" y="-20478"/>
            <a:ext cx="61427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i="1" dirty="0" smtClean="0">
                <a:solidFill>
                  <a:schemeClr val="tx2">
                    <a:lumMod val="50000"/>
                  </a:schemeClr>
                </a:solidFill>
              </a:rPr>
              <a:t>1</a:t>
            </a:r>
            <a:endParaRPr lang="ru-RU" sz="6600" b="1" i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58308" y="-20478"/>
            <a:ext cx="61427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i="1" dirty="0" smtClean="0">
                <a:solidFill>
                  <a:schemeClr val="tx2">
                    <a:lumMod val="50000"/>
                  </a:schemeClr>
                </a:solidFill>
              </a:rPr>
              <a:t>2</a:t>
            </a:r>
            <a:endParaRPr lang="ru-RU" sz="6600" b="1" i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52120" y="-7691"/>
            <a:ext cx="61427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i="1" dirty="0" smtClean="0">
                <a:solidFill>
                  <a:schemeClr val="tx2">
                    <a:lumMod val="50000"/>
                  </a:schemeClr>
                </a:solidFill>
              </a:rPr>
              <a:t>3</a:t>
            </a:r>
            <a:endParaRPr lang="ru-RU" sz="6600" b="1" i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9" name="Picture 3" descr="C:\Users\Mama\Downloads\урок мат-ки\color-by-number-rainbow-worksheet-with-preschool-coloring-pages-black-colors-for-kids-letter-r-instructions-complete-the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3759" y="52836"/>
            <a:ext cx="2200659" cy="1752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3118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ds04.infourok.ru/uploads/ex/05ef/000570a6-43d06e93/img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00" y="-39337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Mama\Downloads\урок мат-ки\a4da398a145e87236eeaf3ab1e4f774068087d0e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3388" y="3717032"/>
            <a:ext cx="3699046" cy="280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Home\Downloads\01_groz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00" y="15269"/>
            <a:ext cx="4793871" cy="3195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460848" y="1916832"/>
            <a:ext cx="633670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>
                <a:solidFill>
                  <a:schemeClr val="tx2">
                    <a:lumMod val="50000"/>
                  </a:schemeClr>
                </a:solidFill>
              </a:rPr>
              <a:t>В небе гром, гроза!</a:t>
            </a:r>
            <a:br>
              <a:rPr lang="ru-RU" sz="4000" b="1" i="1" dirty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4000" b="1" i="1" dirty="0">
                <a:solidFill>
                  <a:schemeClr val="tx2">
                    <a:lumMod val="50000"/>
                  </a:schemeClr>
                </a:solidFill>
              </a:rPr>
              <a:t>Закрывай скорей глаза! </a:t>
            </a:r>
            <a:br>
              <a:rPr lang="ru-RU" sz="4000" b="1" i="1" dirty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4000" b="1" i="1" dirty="0">
                <a:solidFill>
                  <a:schemeClr val="tx2">
                    <a:lumMod val="50000"/>
                  </a:schemeClr>
                </a:solidFill>
              </a:rPr>
              <a:t>Дождь прошёл. </a:t>
            </a:r>
          </a:p>
          <a:p>
            <a:r>
              <a:rPr lang="ru-RU" sz="4000" b="1" i="1" dirty="0">
                <a:solidFill>
                  <a:schemeClr val="tx2">
                    <a:lumMod val="50000"/>
                  </a:schemeClr>
                </a:solidFill>
              </a:rPr>
              <a:t>Трава блестит.</a:t>
            </a:r>
            <a:br>
              <a:rPr lang="ru-RU" sz="4000" b="1" i="1" dirty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4000" b="1" i="1" dirty="0">
                <a:solidFill>
                  <a:schemeClr val="tx2">
                    <a:lumMod val="50000"/>
                  </a:schemeClr>
                </a:solidFill>
              </a:rPr>
              <a:t>В небе радуга горит!</a:t>
            </a:r>
            <a:br>
              <a:rPr lang="ru-RU" sz="4000" b="1" i="1" dirty="0">
                <a:solidFill>
                  <a:schemeClr val="tx2">
                    <a:lumMod val="50000"/>
                  </a:schemeClr>
                </a:solidFill>
              </a:rPr>
            </a:br>
            <a:endParaRPr lang="ru-RU" sz="4000" b="1" i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6052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ds04.infourok.ru/uploads/ex/05ef/000570a6-43d06e93/img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20" y="18979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Home\Downloads\урок мат-ки\20180124_051831-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052736"/>
            <a:ext cx="4546177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843808" y="66690"/>
            <a:ext cx="61427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i="1" dirty="0" smtClean="0">
                <a:solidFill>
                  <a:schemeClr val="tx2">
                    <a:lumMod val="50000"/>
                  </a:schemeClr>
                </a:solidFill>
              </a:rPr>
              <a:t>4</a:t>
            </a:r>
            <a:endParaRPr lang="ru-RU" sz="6600" b="1" i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13522" y="66690"/>
            <a:ext cx="61427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i="1" dirty="0" smtClean="0">
                <a:solidFill>
                  <a:schemeClr val="tx2">
                    <a:lumMod val="50000"/>
                  </a:schemeClr>
                </a:solidFill>
              </a:rPr>
              <a:t>5</a:t>
            </a:r>
            <a:endParaRPr lang="ru-RU" sz="6600" b="1" i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12159" y="59035"/>
            <a:ext cx="61427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i="1" dirty="0" smtClean="0">
                <a:solidFill>
                  <a:schemeClr val="tx2">
                    <a:lumMod val="50000"/>
                  </a:schemeClr>
                </a:solidFill>
              </a:rPr>
              <a:t>6</a:t>
            </a:r>
            <a:endParaRPr lang="ru-RU" sz="6600" b="1" i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0" name="Picture 3" descr="C:\Users\Mama\Downloads\урок мат-ки\color-by-number-rainbow-worksheet-with-preschool-coloring-pages-black-colors-for-kids-letter-r-instructions-complete-the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3759" y="52836"/>
            <a:ext cx="2200659" cy="1752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4392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ds04.infourok.ru/uploads/ex/05ef/000570a6-43d06e93/img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82" y="1898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Home\Downloads\img1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3166" y="116632"/>
            <a:ext cx="6400800" cy="48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Home\Downloads\solnyishko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053830"/>
            <a:ext cx="2152650" cy="1971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Home\Downloads\hello_html_c90d75d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4282500"/>
            <a:ext cx="2028825" cy="2028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Home\Downloads\img1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0712" y="116632"/>
            <a:ext cx="428625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Home\Downloads\432208_1.jpe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1066" y="4149080"/>
            <a:ext cx="1905000" cy="1876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3844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ds04.infourok.ru/uploads/ex/05ef/000570a6-43d06e93/img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82" y="1898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Mama\Downloads\урок мат-ки\a4da398a145e87236eeaf3ab1e4f774068087d0e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9307" y="188640"/>
            <a:ext cx="6076950" cy="4600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09105" y="4189050"/>
            <a:ext cx="695735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i="1" dirty="0" smtClean="0">
                <a:solidFill>
                  <a:schemeClr val="tx2">
                    <a:lumMod val="50000"/>
                  </a:schemeClr>
                </a:solidFill>
              </a:rPr>
              <a:t>Спасибо за урок!</a:t>
            </a:r>
            <a:endParaRPr lang="ru-RU" sz="7200" b="1" i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4684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314</TotalTime>
  <Words>73</Words>
  <Application>Microsoft Office PowerPoint</Application>
  <PresentationFormat>Экран (4:3)</PresentationFormat>
  <Paragraphs>23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Mama</dc:creator>
  <cp:lastModifiedBy>Home</cp:lastModifiedBy>
  <cp:revision>14</cp:revision>
  <dcterms:created xsi:type="dcterms:W3CDTF">2018-01-15T19:01:31Z</dcterms:created>
  <dcterms:modified xsi:type="dcterms:W3CDTF">2018-01-23T19:30:22Z</dcterms:modified>
</cp:coreProperties>
</file>