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9040" autoAdjust="0"/>
    <p:restoredTop sz="94752" autoAdjust="0"/>
  </p:normalViewPr>
  <p:slideViewPr>
    <p:cSldViewPr>
      <p:cViewPr varScale="1">
        <p:scale>
          <a:sx n="41" d="100"/>
          <a:sy n="41" d="100"/>
        </p:scale>
        <p:origin x="-6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3198-7037-4707-8C1F-5C3FB7B0798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B2A43-B284-4C88-BFA0-8969F4746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3198-7037-4707-8C1F-5C3FB7B0798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B2A43-B284-4C88-BFA0-8969F4746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3198-7037-4707-8C1F-5C3FB7B0798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B2A43-B284-4C88-BFA0-8969F4746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3198-7037-4707-8C1F-5C3FB7B0798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B2A43-B284-4C88-BFA0-8969F4746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3198-7037-4707-8C1F-5C3FB7B0798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B2A43-B284-4C88-BFA0-8969F4746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3198-7037-4707-8C1F-5C3FB7B0798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B2A43-B284-4C88-BFA0-8969F4746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3198-7037-4707-8C1F-5C3FB7B0798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B2A43-B284-4C88-BFA0-8969F4746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3198-7037-4707-8C1F-5C3FB7B0798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B2A43-B284-4C88-BFA0-8969F4746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3198-7037-4707-8C1F-5C3FB7B0798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B2A43-B284-4C88-BFA0-8969F4746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3198-7037-4707-8C1F-5C3FB7B0798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B2A43-B284-4C88-BFA0-8969F4746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23198-7037-4707-8C1F-5C3FB7B0798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B2A43-B284-4C88-BFA0-8969F4746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23198-7037-4707-8C1F-5C3FB7B0798A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B2A43-B284-4C88-BFA0-8969F47468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143139"/>
          </a:xfrm>
        </p:spPr>
        <p:txBody>
          <a:bodyPr>
            <a:normAutofit/>
          </a:bodyPr>
          <a:lstStyle/>
          <a:p>
            <a:r>
              <a:rPr lang="ru-RU" sz="96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9600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ovo\Desktop\thoroughly-watered-alexey-sti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643314"/>
            <a:ext cx="6491205" cy="278608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500197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Вода растворитель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Lenovo\Desktop\8457430f9b9eb0d61136c591e9c57ad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6929486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8215370" cy="4786346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сугроб и снегопад, белоснежный водопад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Капля в чашечке  цветка, кучевые облака,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 туман в осенней мгле, то узоры на стекле,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 сосульки , то капели, что весною зазвенели,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Иней хрупкий, ледяной, что укрыл леса зимой.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лужице осколки льда- это все вода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68579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Всем нужна вода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Users\Lenovo\Desktop\African-Wildlife-Photography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500174"/>
            <a:ext cx="4109015" cy="2714644"/>
          </a:xfrm>
          <a:prstGeom prst="rect">
            <a:avLst/>
          </a:prstGeom>
          <a:noFill/>
        </p:spPr>
      </p:pic>
      <p:pic>
        <p:nvPicPr>
          <p:cNvPr id="10244" name="Picture 4" descr="C:\Users\Lenovo\Desktop\80c98d6ea611edc5c00ca3a78cb78c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36"/>
            <a:ext cx="4443397" cy="2777123"/>
          </a:xfrm>
          <a:prstGeom prst="rect">
            <a:avLst/>
          </a:prstGeom>
          <a:noFill/>
        </p:spPr>
      </p:pic>
      <p:pic>
        <p:nvPicPr>
          <p:cNvPr id="10245" name="Picture 5" descr="C:\Users\Lenovo\Desktop\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4429132"/>
            <a:ext cx="3714776" cy="2089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357454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Сколько воды на земле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Lenovo\Desktop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39439"/>
            <a:ext cx="8143932" cy="508040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Какой вода бывает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329642" cy="50006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Кто, ребята знает, какой вода бывает?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Горячей, словно кипяток, я руку ей чуть не обжег.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Холодной, просто ледяной – в холодной проруби зимой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Вода бывает дождевой, отвечу без подсказки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Бывает мертвой и живой в старинной русской сказке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еще я не сказала, что вода бывает талой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солнышко печет, когда тает снег и лед.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вот, что интересно, вода бывает пресной.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озере и в роднике, и в реке и в ручейке,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конечно, каждый знает, что в морях воды без края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пить ее нельзя, она соленая друзья.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Водоемы земли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Вода наполняет моря, океаны</a:t>
            </a:r>
          </a:p>
          <a:p>
            <a:pPr algn="ctr">
              <a:buNone/>
            </a:pPr>
            <a:r>
              <a:rPr lang="ru-RU" sz="2400" dirty="0" smtClean="0"/>
              <a:t>И реки, и родники,</a:t>
            </a:r>
          </a:p>
          <a:p>
            <a:pPr algn="ctr">
              <a:buNone/>
            </a:pPr>
            <a:r>
              <a:rPr lang="ru-RU" sz="2400" dirty="0" smtClean="0"/>
              <a:t>Растают над степью седые туманы</a:t>
            </a:r>
          </a:p>
          <a:p>
            <a:pPr algn="ctr">
              <a:buNone/>
            </a:pPr>
            <a:r>
              <a:rPr lang="ru-RU" sz="2400" dirty="0" smtClean="0"/>
              <a:t>Наполнят весной ручейки</a:t>
            </a:r>
            <a:endParaRPr lang="ru-RU" sz="2400" dirty="0"/>
          </a:p>
        </p:txBody>
      </p:sp>
      <p:pic>
        <p:nvPicPr>
          <p:cNvPr id="3075" name="Picture 3" descr="C:\Users\Lenovo\Desktop\73d1c08850_Salina-Heart-Sal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357562"/>
            <a:ext cx="7215238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Агрегатные состояния воды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Lenovo\Desktop\18199-agregatnie-sostoyaniya-w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358246" cy="4429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928826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Свойства воды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вода не  имеет запаха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Вода не имеет запаха</a:t>
            </a:r>
            <a:endParaRPr lang="ru-RU" dirty="0"/>
          </a:p>
        </p:txBody>
      </p:sp>
      <p:pic>
        <p:nvPicPr>
          <p:cNvPr id="5122" name="Picture 2" descr="C:\Users\Lenovo\Desktop\cuidar-piel-seca-en-vera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357430"/>
            <a:ext cx="3714776" cy="4080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214445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Вода не имеет вкуса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Lenovo\Desktop\1388208468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57364"/>
            <a:ext cx="6929486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428759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 воды нет цвета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Lenovo\Desktop\Potlivost-ruk-1-768x5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857364"/>
            <a:ext cx="7483498" cy="4448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428759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 воды нет формы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Lenovo\Desktop\Вода-как-косметическое-средство-768x5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975" y="1974850"/>
            <a:ext cx="7939115" cy="4189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174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ВОДА</vt:lpstr>
      <vt:lpstr>Сколько воды на земле</vt:lpstr>
      <vt:lpstr>Какой вода бывает</vt:lpstr>
      <vt:lpstr>Водоемы земли</vt:lpstr>
      <vt:lpstr>Агрегатные состояния воды</vt:lpstr>
      <vt:lpstr>Свойства воды вода не  имеет запаха</vt:lpstr>
      <vt:lpstr>Вода не имеет вкуса</vt:lpstr>
      <vt:lpstr>У воды нет цвета</vt:lpstr>
      <vt:lpstr>У воды нет формы</vt:lpstr>
      <vt:lpstr>Вода растворитель</vt:lpstr>
      <vt:lpstr>И сугроб и снегопад, белоснежный водопад Капля в чашечке  цветка, кучевые облака, То туман в осенней мгле, то узоры на стекле,  То сосульки , то капели, что весною зазвенели, Иней хрупкий, ледяной, что укрыл леса зимой. В лужице осколки льда- это все вода вода.</vt:lpstr>
      <vt:lpstr>Всем нужна вода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</dc:title>
  <dc:creator>Lenovo</dc:creator>
  <cp:lastModifiedBy>Lenovo</cp:lastModifiedBy>
  <cp:revision>7</cp:revision>
  <dcterms:created xsi:type="dcterms:W3CDTF">2018-01-25T19:05:23Z</dcterms:created>
  <dcterms:modified xsi:type="dcterms:W3CDTF">2018-01-25T20:06:15Z</dcterms:modified>
</cp:coreProperties>
</file>