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2" r:id="rId14"/>
    <p:sldId id="271" r:id="rId15"/>
    <p:sldId id="270" r:id="rId16"/>
    <p:sldId id="269" r:id="rId17"/>
    <p:sldId id="268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620688"/>
            <a:ext cx="8136904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b="1" dirty="0">
                <a:latin typeface="Trebuchet MS"/>
              </a:rPr>
              <a:t>Муниципальное казенное дошкольное образовательное учреждение «</a:t>
            </a:r>
            <a:r>
              <a:rPr lang="ru-RU" b="1" dirty="0" err="1">
                <a:latin typeface="Trebuchet MS"/>
              </a:rPr>
              <a:t>Верхнемамонский</a:t>
            </a:r>
            <a:r>
              <a:rPr lang="ru-RU" b="1" dirty="0">
                <a:latin typeface="Trebuchet MS"/>
              </a:rPr>
              <a:t> детский сад №1</a:t>
            </a:r>
            <a:br>
              <a:rPr lang="ru-RU" b="1" dirty="0">
                <a:latin typeface="Trebuchet MS"/>
              </a:rPr>
            </a:br>
            <a:r>
              <a:rPr lang="ru-RU" b="1" dirty="0">
                <a:latin typeface="Trebuchet MS"/>
              </a:rPr>
              <a:t> </a:t>
            </a:r>
            <a:r>
              <a:rPr lang="ru-RU" b="1" dirty="0" err="1">
                <a:latin typeface="Trebuchet MS"/>
              </a:rPr>
              <a:t>Верхнемамонского</a:t>
            </a:r>
            <a:r>
              <a:rPr lang="ru-RU" b="1" dirty="0">
                <a:latin typeface="Trebuchet MS"/>
              </a:rPr>
              <a:t> муниципального района </a:t>
            </a:r>
            <a:br>
              <a:rPr lang="ru-RU" b="1" dirty="0">
                <a:latin typeface="Trebuchet MS"/>
              </a:rPr>
            </a:br>
            <a:r>
              <a:rPr lang="ru-RU" b="1" dirty="0">
                <a:latin typeface="Trebuchet MS"/>
              </a:rPr>
              <a:t>Воронежской области»</a:t>
            </a:r>
            <a:br>
              <a:rPr lang="ru-RU" b="1" dirty="0">
                <a:latin typeface="Trebuchet MS"/>
              </a:rPr>
            </a:br>
            <a:r>
              <a:rPr lang="ru-RU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rebuchet MS"/>
              </a:rPr>
              <a:t/>
            </a:r>
            <a:br>
              <a:rPr lang="ru-RU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rebuchet MS"/>
              </a:rPr>
            </a:br>
            <a:r>
              <a:rPr lang="ru-RU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rebuchet MS"/>
              </a:rPr>
              <a:t/>
            </a:r>
            <a:br>
              <a:rPr lang="ru-RU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rebuchet MS"/>
              </a:rPr>
            </a:br>
            <a:r>
              <a:rPr lang="ru-RU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rebuchet MS"/>
              </a:rPr>
              <a:t/>
            </a:r>
            <a:br>
              <a:rPr lang="ru-RU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rebuchet MS"/>
              </a:rPr>
            </a:br>
            <a:r>
              <a:rPr lang="ru-RU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rebuchet MS"/>
              </a:rPr>
              <a:t/>
            </a:r>
            <a:br>
              <a:rPr lang="ru-RU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rebuchet MS"/>
              </a:rPr>
            </a:br>
            <a:r>
              <a:rPr lang="ru-RU" sz="2800" b="1" i="1" u="sng" dirty="0" smtClean="0">
                <a:latin typeface="Trebuchet MS"/>
              </a:rPr>
              <a:t>«Как мы Здоровье спасали»</a:t>
            </a:r>
          </a:p>
          <a:p>
            <a:pPr lvl="0" algn="ctr"/>
            <a:r>
              <a:rPr lang="ru-RU" sz="2000" i="1" dirty="0" smtClean="0">
                <a:latin typeface="Trebuchet MS"/>
              </a:rPr>
              <a:t>(с использованием </a:t>
            </a:r>
            <a:r>
              <a:rPr lang="ru-RU" sz="2000" i="1" dirty="0" err="1" smtClean="0">
                <a:latin typeface="Trebuchet MS"/>
              </a:rPr>
              <a:t>здоровьесберегающих</a:t>
            </a:r>
            <a:r>
              <a:rPr lang="ru-RU" sz="2000" i="1" dirty="0" smtClean="0">
                <a:latin typeface="Trebuchet MS"/>
              </a:rPr>
              <a:t> технологий)</a:t>
            </a:r>
            <a:endParaRPr lang="ru-RU" sz="2000" i="1" dirty="0">
              <a:latin typeface="Trebuchet MS"/>
            </a:endParaRPr>
          </a:p>
          <a:p>
            <a:pPr lvl="0" algn="ctr"/>
            <a:endParaRPr lang="ru-RU" sz="2800" b="1" i="1" u="sng" dirty="0">
              <a:latin typeface="Trebuchet MS"/>
            </a:endParaRPr>
          </a:p>
          <a:p>
            <a:pPr lvl="0" algn="ctr"/>
            <a:endParaRPr lang="ru-RU" sz="2800" b="1" i="1" u="sng" dirty="0">
              <a:latin typeface="Trebuchet MS"/>
            </a:endParaRPr>
          </a:p>
          <a:p>
            <a:pPr lvl="0" algn="r"/>
            <a:r>
              <a:rPr lang="ru-RU" b="1" dirty="0">
                <a:solidFill>
                  <a:prstClr val="black"/>
                </a:solidFill>
                <a:latin typeface="Trebuchet MS"/>
              </a:rPr>
              <a:t>Подготовила:</a:t>
            </a:r>
            <a:br>
              <a:rPr lang="ru-RU" b="1" dirty="0">
                <a:solidFill>
                  <a:prstClr val="black"/>
                </a:solidFill>
                <a:latin typeface="Trebuchet MS"/>
              </a:rPr>
            </a:br>
            <a:r>
              <a:rPr lang="ru-RU" b="1" dirty="0">
                <a:solidFill>
                  <a:prstClr val="black"/>
                </a:solidFill>
                <a:latin typeface="Trebuchet MS"/>
              </a:rPr>
              <a:t>воспитатель 1 к. к.</a:t>
            </a:r>
            <a:br>
              <a:rPr lang="ru-RU" b="1" dirty="0">
                <a:solidFill>
                  <a:prstClr val="black"/>
                </a:solidFill>
                <a:latin typeface="Trebuchet MS"/>
              </a:rPr>
            </a:br>
            <a:r>
              <a:rPr lang="ru-RU" b="1" dirty="0" err="1">
                <a:solidFill>
                  <a:prstClr val="black"/>
                </a:solidFill>
                <a:latin typeface="Trebuchet MS"/>
              </a:rPr>
              <a:t>Коровецкая</a:t>
            </a:r>
            <a:r>
              <a:rPr lang="ru-RU" b="1" dirty="0">
                <a:solidFill>
                  <a:prstClr val="black"/>
                </a:solidFill>
                <a:latin typeface="Trebuchet MS"/>
              </a:rPr>
              <a:t> О. С.</a:t>
            </a:r>
            <a:br>
              <a:rPr lang="ru-RU" b="1" dirty="0">
                <a:solidFill>
                  <a:prstClr val="black"/>
                </a:solidFill>
                <a:latin typeface="Trebuchet MS"/>
              </a:rPr>
            </a:br>
            <a:endParaRPr lang="ru-RU" b="1" dirty="0">
              <a:solidFill>
                <a:prstClr val="black"/>
              </a:solidFill>
              <a:latin typeface="Trebuchet MS"/>
            </a:endParaRPr>
          </a:p>
          <a:p>
            <a:pPr lvl="0" algn="r"/>
            <a:endParaRPr lang="ru-RU" dirty="0">
              <a:solidFill>
                <a:prstClr val="black"/>
              </a:solidFill>
              <a:latin typeface="Trebuchet MS"/>
            </a:endParaRPr>
          </a:p>
          <a:p>
            <a:pPr lvl="0" algn="ctr"/>
            <a:r>
              <a:rPr lang="ru-RU" i="1" u="sng" dirty="0">
                <a:solidFill>
                  <a:prstClr val="black"/>
                </a:solidFill>
                <a:latin typeface="Trebuchet MS"/>
              </a:rPr>
              <a:t>с. Верхний Мамон</a:t>
            </a:r>
            <a:br>
              <a:rPr lang="ru-RU" i="1" u="sng" dirty="0">
                <a:solidFill>
                  <a:prstClr val="black"/>
                </a:solidFill>
                <a:latin typeface="Trebuchet MS"/>
              </a:rPr>
            </a:br>
            <a:r>
              <a:rPr lang="ru-RU" i="1" u="sng" dirty="0" smtClean="0">
                <a:solidFill>
                  <a:prstClr val="black"/>
                </a:solidFill>
                <a:latin typeface="Trebuchet MS"/>
              </a:rPr>
              <a:t>2017 </a:t>
            </a:r>
            <a:r>
              <a:rPr lang="ru-RU" i="1" u="sng" dirty="0">
                <a:solidFill>
                  <a:prstClr val="black"/>
                </a:solidFill>
                <a:latin typeface="Trebuchet MS"/>
              </a:rPr>
              <a:t>год</a:t>
            </a:r>
            <a:endParaRPr lang="ru-RU" sz="2800" b="1" i="1" u="sng" dirty="0">
              <a:latin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31908161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images.easyfreeclipart.com/39/pirate-treasure-chest-124001228951997520870123681242512356--39859.jp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74" b="6229"/>
          <a:stretch/>
        </p:blipFill>
        <p:spPr bwMode="auto">
          <a:xfrm>
            <a:off x="1763688" y="1052736"/>
            <a:ext cx="5616624" cy="46805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41769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Похожее изображение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268760"/>
            <a:ext cx="5616624" cy="44644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6145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\Desktop\Новая папка (3)\1200px-Football_iu_199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052736"/>
            <a:ext cx="6557398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2869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esktop\Новая папка (3)\evgenija-medvedeva_151030742811060653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052736"/>
            <a:ext cx="6473683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4935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dmin\Desktop\Новая папка (3)\basketbol-foto.ori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052736"/>
            <a:ext cx="5856650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6278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dmin\Desktop\Новая папка (3)\416492_big_33ab8d13d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052736"/>
            <a:ext cx="6135511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665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dmin\Desktop\Новая папка (3)\Болота России и Сибири, Сестрорецкое болото, Название и описание болот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836712"/>
            <a:ext cx="6757074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418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Admin\Desktop\Новая папка (3)\1236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268760"/>
            <a:ext cx="3876731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6684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980728"/>
            <a:ext cx="7408333" cy="3450696"/>
          </a:xfrm>
        </p:spPr>
        <p:txBody>
          <a:bodyPr>
            <a:prstTxWarp prst="textCurveDown">
              <a:avLst/>
            </a:prstTxWarp>
            <a:normAutofit/>
          </a:bodyPr>
          <a:lstStyle/>
          <a:p>
            <a:pPr marL="0" indent="0" algn="ctr">
              <a:buNone/>
            </a:pPr>
            <a:r>
              <a:rPr lang="ru-RU" sz="5400" dirty="0" smtClean="0"/>
              <a:t>Спасибо за внимание!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682847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ndl.mgccw.com/mu3/game/20141012/15/1413107835262/icon/icon_xxl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620688"/>
            <a:ext cx="5184576" cy="54726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89600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C:\Users\Admin\Desktop\семинар\дети делают зарядку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412776"/>
            <a:ext cx="6840760" cy="41044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171007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everypixel.com/i/covers/free/vector/landscapes/river/cover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7" y="836712"/>
            <a:ext cx="6173846" cy="52894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578576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www.clipartsuggest.com/images/123/hygiene-items-comb-toothbrush-and-liquid-soap-download-royalty-XPd88s-clipart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124744"/>
            <a:ext cx="5184576" cy="4464496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</p:pic>
    </p:spTree>
    <p:extLst>
      <p:ext uri="{BB962C8B-B14F-4D97-AF65-F5344CB8AC3E}">
        <p14:creationId xmlns:p14="http://schemas.microsoft.com/office/powerpoint/2010/main" val="39769124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http://hovrashok.com.ua/images/Oct/27/7c5e47544a61d37150fdf93f48ccb544/1.jp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08" t="19104" r="12321" b="23585"/>
          <a:stretch/>
        </p:blipFill>
        <p:spPr bwMode="auto">
          <a:xfrm>
            <a:off x="827584" y="1124744"/>
            <a:ext cx="7408862" cy="424847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916533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http://finobzor.ru/uploads/posts/2017-09/1504720119_ov_fr_1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764704"/>
            <a:ext cx="5688632" cy="49685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549752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stranamasterov.ru/img4/i2012/09/19/p102044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73" r="11124"/>
          <a:stretch/>
        </p:blipFill>
        <p:spPr bwMode="auto">
          <a:xfrm>
            <a:off x="7092280" y="2348880"/>
            <a:ext cx="1911927" cy="185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Admin\Desktop\Новая папка (3)\clipart-babochka_22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25144"/>
            <a:ext cx="1825963" cy="1617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5998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38 -0.33287 C -0.00538 -0.55463 0.079 -0.72662 0.18178 -0.72662 C 0.28803 -0.72662 0.37257 -0.55463 0.37257 -0.33287 C 0.37257 -0.11041 0.45695 0.06181 0.5632 0.06181 C 0.66598 0.06181 0.7507 -0.11041 0.7507 -0.33287 " pathEditMode="relative" rAng="0" ptsTypes="fffff">
                                      <p:cBhvr>
                                        <p:cTn id="6" dur="7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795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ds185.omsk.obr55.ru/files/2015/12/%D0%B7%D0%B0%D0%BA%D0%B0%D0%BB%D0%B8%D0%B2%D0%B0%D0%BD%D0%B8%D0%B5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692696"/>
            <a:ext cx="4176464" cy="51845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18759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41</TotalTime>
  <Words>15</Words>
  <Application>Microsoft Office PowerPoint</Application>
  <PresentationFormat>Экран (4:3)</PresentationFormat>
  <Paragraphs>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5</cp:revision>
  <dcterms:created xsi:type="dcterms:W3CDTF">2018-01-21T08:02:31Z</dcterms:created>
  <dcterms:modified xsi:type="dcterms:W3CDTF">2018-01-21T08:54:46Z</dcterms:modified>
</cp:coreProperties>
</file>