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340767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60000"/>
                    <a:lumOff val="40000"/>
                  </a:schemeClr>
                </a:solidFill>
                <a:cs typeface="Aharoni" pitchFamily="2" charset="-79"/>
              </a:rPr>
              <a:t>ЗИМА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129614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Подготовила воспитатель:</a:t>
            </a:r>
          </a:p>
          <a:p>
            <a:pPr algn="r"/>
            <a:r>
              <a:rPr lang="ru-RU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Платонова И.А.</a:t>
            </a: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User\Pictures\ЗИМА\zima_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705678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715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Pictures\ЗИМА\rabstol_net_winter_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2274838"/>
            <a:ext cx="36724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ЗИМНИЕ ЗАГАДКИ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Запорошила </a:t>
            </a:r>
            <a:r>
              <a:rPr lang="ru-RU" dirty="0">
                <a:solidFill>
                  <a:schemeClr val="bg1"/>
                </a:solidFill>
              </a:rPr>
              <a:t>дорожки,</a:t>
            </a:r>
          </a:p>
          <a:p>
            <a:r>
              <a:rPr lang="ru-RU" dirty="0">
                <a:solidFill>
                  <a:schemeClr val="bg1"/>
                </a:solidFill>
              </a:rPr>
              <a:t>Разукрасила окошки.</a:t>
            </a:r>
          </a:p>
          <a:p>
            <a:r>
              <a:rPr lang="ru-RU" dirty="0">
                <a:solidFill>
                  <a:schemeClr val="bg1"/>
                </a:solidFill>
              </a:rPr>
              <a:t>Радость детям подарила</a:t>
            </a:r>
          </a:p>
          <a:p>
            <a:r>
              <a:rPr lang="ru-RU" dirty="0">
                <a:solidFill>
                  <a:schemeClr val="bg1"/>
                </a:solidFill>
              </a:rPr>
              <a:t>И на санках прокатила.</a:t>
            </a:r>
          </a:p>
          <a:p>
            <a:r>
              <a:rPr lang="ru-RU" dirty="0">
                <a:solidFill>
                  <a:schemeClr val="bg1"/>
                </a:solidFill>
              </a:rPr>
              <a:t>(Зима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Белый </a:t>
            </a:r>
            <a:r>
              <a:rPr lang="ru-RU" dirty="0">
                <a:solidFill>
                  <a:schemeClr val="bg1"/>
                </a:solidFill>
              </a:rPr>
              <a:t>пух лег на дороги,</a:t>
            </a:r>
          </a:p>
          <a:p>
            <a:r>
              <a:rPr lang="ru-RU" dirty="0">
                <a:solidFill>
                  <a:schemeClr val="bg1"/>
                </a:solidFill>
              </a:rPr>
              <a:t>На ступеньки и пороги.</a:t>
            </a:r>
          </a:p>
          <a:p>
            <a:r>
              <a:rPr lang="ru-RU" dirty="0">
                <a:solidFill>
                  <a:schemeClr val="bg1"/>
                </a:solidFill>
              </a:rPr>
              <a:t>Знает каждый человек —</a:t>
            </a:r>
          </a:p>
          <a:p>
            <a:r>
              <a:rPr lang="ru-RU" dirty="0">
                <a:solidFill>
                  <a:schemeClr val="bg1"/>
                </a:solidFill>
              </a:rPr>
              <a:t>Этот пух зовется…</a:t>
            </a:r>
          </a:p>
          <a:p>
            <a:r>
              <a:rPr lang="ru-RU" dirty="0">
                <a:solidFill>
                  <a:schemeClr val="bg1"/>
                </a:solidFill>
              </a:rPr>
              <a:t>(Снег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6185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39" y="955675"/>
            <a:ext cx="3179886" cy="494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C:\Users\User\Pictures\ЗИМА\46161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77686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474345"/>
            <a:ext cx="610242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Зима* И. Суриков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Белый снег пушистый</a:t>
            </a:r>
          </a:p>
          <a:p>
            <a:r>
              <a:rPr lang="ru-RU" dirty="0">
                <a:solidFill>
                  <a:schemeClr val="bg1"/>
                </a:solidFill>
              </a:rPr>
              <a:t>В воздухе кружится</a:t>
            </a:r>
          </a:p>
          <a:p>
            <a:r>
              <a:rPr lang="ru-RU" dirty="0">
                <a:solidFill>
                  <a:schemeClr val="bg1"/>
                </a:solidFill>
              </a:rPr>
              <a:t>И на землю тихо</a:t>
            </a:r>
          </a:p>
          <a:p>
            <a:r>
              <a:rPr lang="ru-RU" dirty="0">
                <a:solidFill>
                  <a:schemeClr val="bg1"/>
                </a:solidFill>
              </a:rPr>
              <a:t>Падает, ложится.</a:t>
            </a:r>
          </a:p>
          <a:p>
            <a:r>
              <a:rPr lang="ru-RU" dirty="0">
                <a:solidFill>
                  <a:schemeClr val="bg1"/>
                </a:solidFill>
              </a:rPr>
              <a:t> </a:t>
            </a:r>
          </a:p>
          <a:p>
            <a:r>
              <a:rPr lang="ru-RU" dirty="0">
                <a:solidFill>
                  <a:schemeClr val="bg1"/>
                </a:solidFill>
              </a:rPr>
              <a:t>И под утро снегом</a:t>
            </a:r>
          </a:p>
          <a:p>
            <a:r>
              <a:rPr lang="ru-RU" dirty="0">
                <a:solidFill>
                  <a:schemeClr val="bg1"/>
                </a:solidFill>
              </a:rPr>
              <a:t>Поле забелело,</a:t>
            </a:r>
          </a:p>
          <a:p>
            <a:r>
              <a:rPr lang="ru-RU" dirty="0">
                <a:solidFill>
                  <a:schemeClr val="bg1"/>
                </a:solidFill>
              </a:rPr>
              <a:t>Точно пеленою</a:t>
            </a:r>
          </a:p>
          <a:p>
            <a:r>
              <a:rPr lang="ru-RU" dirty="0">
                <a:solidFill>
                  <a:schemeClr val="bg1"/>
                </a:solidFill>
              </a:rPr>
              <a:t>Все его одело.</a:t>
            </a:r>
          </a:p>
          <a:p>
            <a:r>
              <a:rPr lang="ru-RU" dirty="0">
                <a:solidFill>
                  <a:schemeClr val="bg1"/>
                </a:solidFill>
              </a:rPr>
              <a:t> </a:t>
            </a:r>
          </a:p>
          <a:p>
            <a:r>
              <a:rPr lang="ru-RU" dirty="0">
                <a:solidFill>
                  <a:schemeClr val="bg1"/>
                </a:solidFill>
              </a:rPr>
              <a:t>Темный лес — что шапкой</a:t>
            </a:r>
          </a:p>
          <a:p>
            <a:r>
              <a:rPr lang="ru-RU" dirty="0">
                <a:solidFill>
                  <a:schemeClr val="bg1"/>
                </a:solidFill>
              </a:rPr>
              <a:t>Принакрылся чудной</a:t>
            </a:r>
          </a:p>
          <a:p>
            <a:r>
              <a:rPr lang="ru-RU" dirty="0">
                <a:solidFill>
                  <a:schemeClr val="bg1"/>
                </a:solidFill>
              </a:rPr>
              <a:t>И заснул под нею</a:t>
            </a:r>
          </a:p>
          <a:p>
            <a:r>
              <a:rPr lang="ru-RU" dirty="0">
                <a:solidFill>
                  <a:schemeClr val="bg1"/>
                </a:solidFill>
              </a:rPr>
              <a:t>Крепко, непробудно…</a:t>
            </a:r>
          </a:p>
          <a:p>
            <a:r>
              <a:rPr lang="ru-RU" dirty="0">
                <a:solidFill>
                  <a:schemeClr val="bg1"/>
                </a:solidFill>
              </a:rPr>
              <a:t> </a:t>
            </a:r>
          </a:p>
          <a:p>
            <a:r>
              <a:rPr lang="ru-RU" dirty="0">
                <a:solidFill>
                  <a:schemeClr val="bg1"/>
                </a:solidFill>
              </a:rPr>
              <a:t>Божьи дни коротки,</a:t>
            </a:r>
          </a:p>
          <a:p>
            <a:r>
              <a:rPr lang="ru-RU" dirty="0">
                <a:solidFill>
                  <a:schemeClr val="bg1"/>
                </a:solidFill>
              </a:rPr>
              <a:t>Солнце светит мало,</a:t>
            </a:r>
          </a:p>
          <a:p>
            <a:r>
              <a:rPr lang="ru-RU" dirty="0">
                <a:solidFill>
                  <a:schemeClr val="bg1"/>
                </a:solidFill>
              </a:rPr>
              <a:t>Вот пришли морозцы —</a:t>
            </a:r>
          </a:p>
          <a:p>
            <a:r>
              <a:rPr lang="ru-RU" dirty="0">
                <a:solidFill>
                  <a:schemeClr val="bg1"/>
                </a:solidFill>
              </a:rPr>
              <a:t>И зима настала.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78438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Pictures\ЗИМА\slide_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813690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71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229200"/>
            <a:ext cx="7543800" cy="1152128"/>
          </a:xfrm>
        </p:spPr>
        <p:txBody>
          <a:bodyPr/>
          <a:lstStyle/>
          <a:p>
            <a:pPr algn="ctr"/>
            <a:r>
              <a:rPr lang="ru-RU" dirty="0" smtClean="0"/>
              <a:t>ПТИЦЫ ЗИМОЙ</a:t>
            </a:r>
            <a:endParaRPr lang="ru-RU" dirty="0"/>
          </a:p>
        </p:txBody>
      </p:sp>
      <p:pic>
        <p:nvPicPr>
          <p:cNvPr id="5122" name="Picture 2" descr="C:\Users\User\Pictures\ЗИМА\0_83ab8_bf78061d_X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20080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583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Pictures\ЗИМА\77092542_230509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85800"/>
            <a:ext cx="7632848" cy="562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786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Pictures\ЗИМА\pt_sinitc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85800"/>
            <a:ext cx="7848872" cy="562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478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Pictures\ЗИМА\1-1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79264"/>
            <a:ext cx="7704856" cy="553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827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373216"/>
            <a:ext cx="7543800" cy="1080120"/>
          </a:xfrm>
        </p:spPr>
        <p:txBody>
          <a:bodyPr/>
          <a:lstStyle/>
          <a:p>
            <a:r>
              <a:rPr lang="ru-RU" dirty="0" smtClean="0"/>
              <a:t>ЖИВОТНЫЕ ЗИМОЙ</a:t>
            </a:r>
            <a:endParaRPr lang="ru-RU" dirty="0"/>
          </a:p>
        </p:txBody>
      </p:sp>
      <p:pic>
        <p:nvPicPr>
          <p:cNvPr id="9218" name="Picture 2" descr="C:\Users\User\Pictures\ЗИМА\a00b34d332f17473913a3623928976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6632"/>
            <a:ext cx="2952327" cy="252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Pictures\ЗИМА\bel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25789"/>
            <a:ext cx="295232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User\Pictures\ЗИМА\5ec366792ba80e6f6325f78cc9f039b9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916832"/>
            <a:ext cx="346404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964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4149080"/>
            <a:ext cx="3218696" cy="1872208"/>
          </a:xfrm>
        </p:spPr>
        <p:txBody>
          <a:bodyPr/>
          <a:lstStyle/>
          <a:p>
            <a:pPr algn="ctr"/>
            <a:r>
              <a:rPr lang="ru-RU" dirty="0" smtClean="0"/>
              <a:t>ЗИМНИЕ ЗАБАВЫ</a:t>
            </a:r>
            <a:endParaRPr lang="ru-RU" dirty="0"/>
          </a:p>
        </p:txBody>
      </p:sp>
      <p:pic>
        <p:nvPicPr>
          <p:cNvPr id="10242" name="Picture 2" descr="C:\Users\User\Pictures\ЗИМА\4643e8a4-8314-4ba5-9a2d-014edae714e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5465379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Pictures\ЗИМА\Zima-dolzhna-byit-veselo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60648"/>
            <a:ext cx="3744416" cy="264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User\Pictures\ЗИМА\igry-dlya-detej-na-ulice-zimoj-varianty-razvlechenij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384" y="3088974"/>
            <a:ext cx="3863752" cy="326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4916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33</TotalTime>
  <Words>73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ЗИМА</vt:lpstr>
      <vt:lpstr>Презентация PowerPoint</vt:lpstr>
      <vt:lpstr>Презентация PowerPoint</vt:lpstr>
      <vt:lpstr>ПТИЦЫ ЗИМОЙ</vt:lpstr>
      <vt:lpstr>Презентация PowerPoint</vt:lpstr>
      <vt:lpstr>Презентация PowerPoint</vt:lpstr>
      <vt:lpstr>Презентация PowerPoint</vt:lpstr>
      <vt:lpstr>ЖИВОТНЫЕ ЗИМОЙ</vt:lpstr>
      <vt:lpstr>ЗИМНИЕ ЗАБАВЫ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</dc:title>
  <dc:creator>User</dc:creator>
  <cp:lastModifiedBy>User</cp:lastModifiedBy>
  <cp:revision>7</cp:revision>
  <dcterms:created xsi:type="dcterms:W3CDTF">2018-01-27T05:26:23Z</dcterms:created>
  <dcterms:modified xsi:type="dcterms:W3CDTF">2018-01-27T06:12:46Z</dcterms:modified>
</cp:coreProperties>
</file>