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87" r:id="rId4"/>
    <p:sldId id="273" r:id="rId5"/>
    <p:sldId id="27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297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170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596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037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60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67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47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53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002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109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670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000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рукты на английском языке с переводо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28347" y="3398293"/>
            <a:ext cx="4625454" cy="296156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Подготовила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Учитель английского языка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МБОУ СОШ№11 имени Таманской дивизии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Ст. Запорожская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Боброва Алина Юрьевна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026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19881"/>
            <a:ext cx="12218891" cy="65372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4674" y="659394"/>
            <a:ext cx="8255758" cy="1204368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 DARLING" panose="02000000000000000000" pitchFamily="2" charset="0"/>
              </a:rPr>
              <a:t>let's solve the </a:t>
            </a:r>
            <a:r>
              <a:rPr lang="en-US" b="1" dirty="0" smtClean="0">
                <a:solidFill>
                  <a:srgbClr val="FF0000"/>
                </a:solidFill>
                <a:latin typeface="AR DARLING" panose="02000000000000000000" pitchFamily="2" charset="0"/>
              </a:rPr>
              <a:t>riddle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8006" y="2452383"/>
            <a:ext cx="2704616" cy="270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802011" y="2056896"/>
            <a:ext cx="3152633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u</a:t>
            </a:r>
            <a:endParaRPr lang="ru-RU" sz="20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24718" y="2604363"/>
            <a:ext cx="2654648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50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30</a:t>
            </a:r>
            <a:endParaRPr lang="ru-RU" sz="15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423105" y="2225428"/>
            <a:ext cx="14578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35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25931" y="836771"/>
            <a:ext cx="1752159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5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,,</a:t>
            </a:r>
            <a:endParaRPr lang="ru-RU" sz="15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6066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7028"/>
            <a:ext cx="12192000" cy="6532135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7850" y="1433902"/>
            <a:ext cx="6018664" cy="3592726"/>
          </a:xfrm>
        </p:spPr>
        <p:txBody>
          <a:bodyPr>
            <a:noAutofit/>
          </a:bodyPr>
          <a:lstStyle/>
          <a:p>
            <a:r>
              <a:rPr lang="en-US" sz="15000" dirty="0" smtClean="0">
                <a:solidFill>
                  <a:srgbClr val="FF0000"/>
                </a:solidFill>
                <a:latin typeface="AR DARLING" panose="02000000000000000000" pitchFamily="2" charset="0"/>
              </a:rPr>
              <a:t>FRUIT</a:t>
            </a:r>
            <a:endParaRPr lang="ru-RU" sz="1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228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57822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7038" y="1446663"/>
            <a:ext cx="9456761" cy="47303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Если мы говорим о фруктах в общем, как о еде, не имея ввиду набор отдельных фруктов, то употребляем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fruit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6600" b="1" dirty="0" err="1" smtClean="0"/>
              <a:t>Fruit</a:t>
            </a:r>
            <a:r>
              <a:rPr lang="ru-RU" sz="6600" b="1" dirty="0" smtClean="0"/>
              <a:t> </a:t>
            </a:r>
            <a:r>
              <a:rPr lang="ru-RU" sz="6600" b="1" dirty="0" err="1" smtClean="0"/>
              <a:t>is</a:t>
            </a:r>
            <a:r>
              <a:rPr lang="ru-RU" sz="6600" b="1" dirty="0" smtClean="0"/>
              <a:t> </a:t>
            </a:r>
            <a:r>
              <a:rPr lang="ru-RU" sz="6600" b="1" dirty="0" err="1" smtClean="0"/>
              <a:t>cheap</a:t>
            </a:r>
            <a:r>
              <a:rPr lang="ru-RU" sz="6600" b="1" dirty="0" smtClean="0"/>
              <a:t> </a:t>
            </a:r>
            <a:r>
              <a:rPr lang="ru-RU" sz="6600" b="1" dirty="0" err="1" smtClean="0"/>
              <a:t>here</a:t>
            </a:r>
            <a:r>
              <a:rPr lang="ru-RU" sz="6600" b="1" dirty="0" smtClean="0"/>
              <a:t>.</a:t>
            </a:r>
          </a:p>
          <a:p>
            <a:pPr marL="0" indent="0">
              <a:buNone/>
            </a:pPr>
            <a:r>
              <a:rPr lang="ru-RU" sz="6600" b="1" dirty="0" smtClean="0"/>
              <a:t>Фрукты здесь дешевые.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346221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57758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53352" y="150124"/>
            <a:ext cx="9538648" cy="517250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Если же мы имеем ввиду различные виды фруктов, используем множественное число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fruits.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sz="5400" b="1" dirty="0" smtClean="0"/>
              <a:t>There are pears, apples and other fruits in the menu. </a:t>
            </a:r>
            <a:endParaRPr lang="ru-RU" sz="5400" b="1" dirty="0"/>
          </a:p>
          <a:p>
            <a:pPr marL="0" indent="0">
              <a:buNone/>
            </a:pPr>
            <a:r>
              <a:rPr lang="ru-RU" sz="5400" b="1" dirty="0" smtClean="0"/>
              <a:t>В меню есть груши, яблоки и другие фрукты (виды фруктов).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6845993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97</Words>
  <Application>Microsoft Office PowerPoint</Application>
  <PresentationFormat>Широкоэкранный</PresentationFormat>
  <Paragraphs>19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 DARLING</vt:lpstr>
      <vt:lpstr>Arial</vt:lpstr>
      <vt:lpstr>Calibri</vt:lpstr>
      <vt:lpstr>Calibri Light</vt:lpstr>
      <vt:lpstr>Тема Office</vt:lpstr>
      <vt:lpstr>Презентация PowerPoint</vt:lpstr>
      <vt:lpstr>let's solve the riddle</vt:lpstr>
      <vt:lpstr>FRUIT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Алина</cp:lastModifiedBy>
  <cp:revision>25</cp:revision>
  <dcterms:created xsi:type="dcterms:W3CDTF">2018-01-25T18:35:04Z</dcterms:created>
  <dcterms:modified xsi:type="dcterms:W3CDTF">2018-01-28T09:42:40Z</dcterms:modified>
</cp:coreProperties>
</file>