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297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7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9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3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0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6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7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00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0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67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0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3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938645" y="482458"/>
            <a:ext cx="4435971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apple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 ['</a:t>
            </a:r>
            <a:r>
              <a:rPr lang="en-US" sz="8000" b="1" dirty="0" err="1" smtClean="0"/>
              <a:t>æpl</a:t>
            </a:r>
            <a:r>
              <a:rPr lang="en-US" sz="8000" b="1" dirty="0" smtClean="0"/>
              <a:t>] </a:t>
            </a:r>
            <a:r>
              <a:rPr lang="ru-RU" sz="8000" b="1" dirty="0" smtClean="0"/>
              <a:t> </a:t>
            </a:r>
          </a:p>
          <a:p>
            <a:pPr marL="0" indent="0">
              <a:buNone/>
            </a:pPr>
            <a:r>
              <a:rPr lang="ru-RU" sz="8000" b="1" dirty="0" smtClean="0"/>
              <a:t>яблоко</a:t>
            </a:r>
            <a:endParaRPr lang="ru-RU" sz="8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515" y="1337481"/>
            <a:ext cx="5628116" cy="4648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5606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27342" y="987425"/>
            <a:ext cx="6441745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tangerine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[,</a:t>
            </a:r>
            <a:r>
              <a:rPr lang="en-US" sz="8000" b="1" dirty="0" err="1" smtClean="0"/>
              <a:t>tændʒə'ri:n</a:t>
            </a:r>
            <a:r>
              <a:rPr lang="en-US" sz="8000" b="1" dirty="0" smtClean="0"/>
              <a:t>] 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мандарин</a:t>
            </a:r>
            <a:endParaRPr lang="ru-RU" sz="8000" b="1" dirty="0"/>
          </a:p>
        </p:txBody>
      </p:sp>
      <p:pic>
        <p:nvPicPr>
          <p:cNvPr id="5122" name="Picture 2" descr="мендар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761" y="987425"/>
            <a:ext cx="4591820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702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7218" y="987425"/>
            <a:ext cx="6305266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apricot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[‘</a:t>
            </a:r>
            <a:r>
              <a:rPr lang="en-US" sz="8000" b="1" dirty="0" err="1" smtClean="0"/>
              <a:t>æprə‚kɒt</a:t>
            </a:r>
            <a:r>
              <a:rPr lang="en-US" sz="8000" b="1" dirty="0" smtClean="0"/>
              <a:t>] 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абрикос </a:t>
            </a:r>
            <a:endParaRPr lang="ru-RU" sz="8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62" y="987425"/>
            <a:ext cx="4877495" cy="4687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0381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2937" y="368491"/>
            <a:ext cx="4572450" cy="5492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banana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[</a:t>
            </a:r>
            <a:r>
              <a:rPr lang="en-US" sz="8000" b="1" dirty="0" err="1" smtClean="0"/>
              <a:t>bə'nænə</a:t>
            </a:r>
            <a:r>
              <a:rPr lang="en-US" sz="8000" b="1" dirty="0" smtClean="0"/>
              <a:t>] 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банан</a:t>
            </a:r>
            <a:endParaRPr lang="ru-RU" sz="8000" b="1" dirty="0"/>
          </a:p>
        </p:txBody>
      </p:sp>
      <p:pic>
        <p:nvPicPr>
          <p:cNvPr id="1026" name="Picture 2" descr="бана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18614">
            <a:off x="632120" y="2174569"/>
            <a:ext cx="5364144" cy="249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054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27408" y="987425"/>
            <a:ext cx="4827979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lemon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 ['</a:t>
            </a:r>
            <a:r>
              <a:rPr lang="en-US" sz="8000" b="1" dirty="0" err="1" smtClean="0"/>
              <a:t>lemən</a:t>
            </a:r>
            <a:r>
              <a:rPr lang="en-US" sz="8000" b="1" dirty="0" smtClean="0"/>
              <a:t>] 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лимон</a:t>
            </a:r>
            <a:endParaRPr lang="ru-RU" sz="8000" b="1" dirty="0"/>
          </a:p>
        </p:txBody>
      </p:sp>
      <p:pic>
        <p:nvPicPr>
          <p:cNvPr id="2050" name="Picture 2" descr="лим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37" y="1242988"/>
            <a:ext cx="4157118" cy="436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078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15200" y="903019"/>
            <a:ext cx="3955781" cy="48736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8000" b="1" dirty="0" smtClean="0"/>
              <a:t>melon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[’</a:t>
            </a:r>
            <a:r>
              <a:rPr lang="en-US" sz="8000" b="1" dirty="0" err="1" smtClean="0"/>
              <a:t>melən</a:t>
            </a:r>
            <a:r>
              <a:rPr lang="en-US" sz="8000" b="1" dirty="0" smtClean="0"/>
              <a:t>]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 </a:t>
            </a:r>
            <a:r>
              <a:rPr lang="ru-RU" sz="8000" b="1" dirty="0" smtClean="0"/>
              <a:t>дыня </a:t>
            </a:r>
            <a:endParaRPr lang="ru-RU" sz="8000" b="1" dirty="0"/>
          </a:p>
        </p:txBody>
      </p:sp>
      <p:pic>
        <p:nvPicPr>
          <p:cNvPr id="3074" name="Picture 2" descr="дын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031" y="1129352"/>
            <a:ext cx="4937930" cy="4599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037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7008812" cy="48736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8000" b="1" dirty="0" smtClean="0"/>
              <a:t>watermelon </a:t>
            </a:r>
            <a:endParaRPr lang="ru-RU" sz="8000" b="1" dirty="0" smtClean="0"/>
          </a:p>
          <a:p>
            <a:pPr marL="0" indent="0" algn="ctr">
              <a:buNone/>
            </a:pPr>
            <a:r>
              <a:rPr lang="en-US" sz="8000" b="1" dirty="0" smtClean="0"/>
              <a:t>[‘</a:t>
            </a:r>
            <a:r>
              <a:rPr lang="en-US" sz="8000" b="1" dirty="0" err="1" smtClean="0"/>
              <a:t>wɒtər‚melən</a:t>
            </a:r>
            <a:r>
              <a:rPr lang="en-US" sz="8000" b="1" dirty="0" smtClean="0"/>
              <a:t>]</a:t>
            </a:r>
            <a:endParaRPr lang="ru-RU" sz="8000" b="1" dirty="0" smtClean="0"/>
          </a:p>
          <a:p>
            <a:pPr marL="0" indent="0" algn="ctr">
              <a:buNone/>
            </a:pPr>
            <a:r>
              <a:rPr lang="ru-RU" sz="8000" b="1" dirty="0" smtClean="0"/>
              <a:t>арбуз</a:t>
            </a:r>
            <a:endParaRPr lang="ru-RU" sz="8000" b="1" dirty="0"/>
          </a:p>
        </p:txBody>
      </p:sp>
      <p:pic>
        <p:nvPicPr>
          <p:cNvPr id="4098" name="Picture 2" descr="арбуз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883" y="859809"/>
            <a:ext cx="4768305" cy="540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256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orange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['</a:t>
            </a:r>
            <a:r>
              <a:rPr lang="en-US" sz="8000" b="1" dirty="0" err="1" smtClean="0"/>
              <a:t>ɔrindʒ</a:t>
            </a:r>
            <a:r>
              <a:rPr lang="en-US" sz="8000" b="1" dirty="0" smtClean="0"/>
              <a:t>]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 </a:t>
            </a:r>
            <a:r>
              <a:rPr lang="ru-RU" sz="8000" b="1" dirty="0" smtClean="0"/>
              <a:t>апельсин</a:t>
            </a:r>
            <a:endParaRPr lang="ru-RU" sz="8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92" y="1257655"/>
            <a:ext cx="4696418" cy="4333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0059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3130" y="714470"/>
            <a:ext cx="4954588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peach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 [</a:t>
            </a:r>
            <a:r>
              <a:rPr lang="en-US" sz="8000" b="1" dirty="0" err="1" smtClean="0"/>
              <a:t>pi:tʃ</a:t>
            </a:r>
            <a:r>
              <a:rPr lang="en-US" sz="8000" b="1" dirty="0" smtClean="0"/>
              <a:t>] 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персик </a:t>
            </a:r>
            <a:endParaRPr lang="ru-RU" sz="8000" b="1" dirty="0"/>
          </a:p>
        </p:txBody>
      </p:sp>
      <p:pic>
        <p:nvPicPr>
          <p:cNvPr id="5122" name="Picture 2" descr="перс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635" y="1214651"/>
            <a:ext cx="5362774" cy="4468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347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28346" y="987425"/>
            <a:ext cx="4627041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000" b="1" dirty="0" smtClean="0"/>
              <a:t>pear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 [</a:t>
            </a:r>
            <a:r>
              <a:rPr lang="en-US" sz="8000" b="1" dirty="0" err="1" smtClean="0"/>
              <a:t>pɛə</a:t>
            </a:r>
            <a:r>
              <a:rPr lang="en-US" sz="8000" b="1" dirty="0" smtClean="0"/>
              <a:t>] 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груша</a:t>
            </a:r>
            <a:endParaRPr lang="ru-RU" sz="8000" b="1" dirty="0"/>
          </a:p>
        </p:txBody>
      </p:sp>
      <p:pic>
        <p:nvPicPr>
          <p:cNvPr id="6146" name="Picture 2" descr="груш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906" y="769748"/>
            <a:ext cx="4675732" cy="530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696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hainimage.com/images/free-organic-fruit-feast-backgrounds-for-powerpoint-foods-and-drin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 </a:t>
            </a:r>
            <a:r>
              <a:rPr lang="en-US" sz="8000" b="1" dirty="0" smtClean="0"/>
              <a:t>pineapple </a:t>
            </a:r>
            <a:endParaRPr lang="ru-RU" sz="8000" b="1" dirty="0" smtClean="0"/>
          </a:p>
          <a:p>
            <a:pPr marL="0" indent="0">
              <a:buNone/>
            </a:pPr>
            <a:r>
              <a:rPr lang="en-US" sz="8000" b="1" dirty="0" smtClean="0"/>
              <a:t>['</a:t>
            </a:r>
            <a:r>
              <a:rPr lang="en-US" sz="8000" b="1" dirty="0" err="1" smtClean="0"/>
              <a:t>paɪnæpl</a:t>
            </a:r>
            <a:r>
              <a:rPr lang="en-US" sz="8000" b="1" dirty="0" smtClean="0"/>
              <a:t>]  </a:t>
            </a:r>
            <a:endParaRPr lang="ru-RU" sz="8000" b="1" dirty="0" smtClean="0"/>
          </a:p>
          <a:p>
            <a:pPr marL="0" indent="0">
              <a:buNone/>
            </a:pPr>
            <a:r>
              <a:rPr lang="ru-RU" sz="8000" b="1" dirty="0" smtClean="0"/>
              <a:t>ананас </a:t>
            </a:r>
            <a:endParaRPr lang="ru-RU" sz="8000" b="1" dirty="0"/>
          </a:p>
        </p:txBody>
      </p:sp>
      <p:pic>
        <p:nvPicPr>
          <p:cNvPr id="7170" name="Picture 2" descr="анана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359" y="483833"/>
            <a:ext cx="4297271" cy="6012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3522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62</Words>
  <Application>Microsoft Office PowerPoint</Application>
  <PresentationFormat>Широкоэкранный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25</cp:revision>
  <dcterms:created xsi:type="dcterms:W3CDTF">2018-01-25T18:35:04Z</dcterms:created>
  <dcterms:modified xsi:type="dcterms:W3CDTF">2018-01-28T09:43:09Z</dcterms:modified>
</cp:coreProperties>
</file>