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1" r:id="rId5"/>
    <p:sldId id="277" r:id="rId6"/>
    <p:sldId id="278" r:id="rId7"/>
    <p:sldId id="279" r:id="rId8"/>
    <p:sldId id="280" r:id="rId9"/>
    <p:sldId id="281" r:id="rId10"/>
    <p:sldId id="28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9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7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3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0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7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6208" y="564344"/>
            <a:ext cx="5582385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kiwifruit  [ˈ</a:t>
            </a:r>
            <a:r>
              <a:rPr lang="en-US" sz="8000" b="1" dirty="0" err="1" smtClean="0"/>
              <a:t>kiwifru:t</a:t>
            </a:r>
            <a:r>
              <a:rPr lang="en-US" sz="8000" b="1" dirty="0" smtClean="0"/>
              <a:t>] </a:t>
            </a:r>
            <a:r>
              <a:rPr lang="ru-RU" sz="8000" b="1" dirty="0" smtClean="0"/>
              <a:t> </a:t>
            </a:r>
          </a:p>
          <a:p>
            <a:pPr marL="0" indent="0">
              <a:buNone/>
            </a:pPr>
            <a:r>
              <a:rPr lang="ru-RU" sz="8000" b="1" dirty="0" smtClean="0"/>
              <a:t>киви</a:t>
            </a:r>
            <a:endParaRPr lang="ru-RU" sz="8000" b="1" dirty="0"/>
          </a:p>
        </p:txBody>
      </p:sp>
      <p:pic>
        <p:nvPicPr>
          <p:cNvPr id="4098" name="Picture 2" descr="кив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667" y="1499454"/>
            <a:ext cx="3488378" cy="436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44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4196" y="1014720"/>
            <a:ext cx="5582385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pomelo </a:t>
            </a:r>
          </a:p>
          <a:p>
            <a:pPr marL="0" indent="0">
              <a:buNone/>
            </a:pPr>
            <a:r>
              <a:rPr lang="ru-RU" sz="8000" b="1" dirty="0" smtClean="0"/>
              <a:t>|ˈ</a:t>
            </a:r>
            <a:r>
              <a:rPr lang="en-US" sz="8000" b="1" dirty="0" err="1" smtClean="0"/>
              <a:t>pɒmələʊ</a:t>
            </a:r>
            <a:r>
              <a:rPr lang="en-US" sz="8000" b="1" dirty="0" smtClean="0"/>
              <a:t>|  ￼</a:t>
            </a:r>
          </a:p>
          <a:p>
            <a:pPr marL="0" indent="0">
              <a:buNone/>
            </a:pPr>
            <a:r>
              <a:rPr lang="ru-RU" sz="8000" b="1" dirty="0" smtClean="0"/>
              <a:t>грейпфрут</a:t>
            </a:r>
            <a:endParaRPr lang="en-US" sz="8000" b="1" dirty="0" smtClean="0"/>
          </a:p>
          <a:p>
            <a:pPr marL="0" indent="0">
              <a:buNone/>
            </a:pPr>
            <a:r>
              <a:rPr lang="ru-RU" sz="8000" b="1" dirty="0" err="1" smtClean="0"/>
              <a:t>помелло</a:t>
            </a:r>
            <a:endParaRPr lang="ru-RU" sz="8000" b="1" dirty="0"/>
          </a:p>
        </p:txBody>
      </p:sp>
      <p:pic>
        <p:nvPicPr>
          <p:cNvPr id="2050" name="Picture 2" descr="https://im0-tub-ru.yandex.net/i?id=3884b54545748dbc127253fcb1dcd337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429" y="1786282"/>
            <a:ext cx="5071517" cy="4341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711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2496" y="427867"/>
            <a:ext cx="4012892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lime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</a:t>
            </a:r>
            <a:r>
              <a:rPr lang="en-US" sz="8000" b="1" dirty="0" err="1" smtClean="0"/>
              <a:t>laɪm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 лайм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51" y="816022"/>
            <a:ext cx="5832215" cy="5225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2322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8096" y="987425"/>
            <a:ext cx="4927292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plum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[ˈ</a:t>
            </a:r>
            <a:r>
              <a:rPr lang="en-US" sz="8000" b="1" dirty="0" err="1" smtClean="0"/>
              <a:t>plʌm</a:t>
            </a:r>
            <a:r>
              <a:rPr lang="en-US" sz="8000" b="1" dirty="0" smtClean="0"/>
              <a:t>]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</a:t>
            </a:r>
            <a:r>
              <a:rPr lang="ru-RU" sz="8000" b="1" dirty="0" smtClean="0"/>
              <a:t>слива</a:t>
            </a:r>
            <a:endParaRPr lang="ru-RU" sz="8000" b="1" dirty="0"/>
          </a:p>
        </p:txBody>
      </p:sp>
      <p:pic>
        <p:nvPicPr>
          <p:cNvPr id="3074" name="Picture 2" descr="сли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233" y="987425"/>
            <a:ext cx="5330825" cy="4390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09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5707" y="987425"/>
            <a:ext cx="6446293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pomegranate [‘</a:t>
            </a:r>
            <a:r>
              <a:rPr lang="en-US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pɒm‚grænɪt</a:t>
            </a:r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гранат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гран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598" y="1136531"/>
            <a:ext cx="4853153" cy="457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322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2621" y="359628"/>
            <a:ext cx="4490564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grape</a:t>
            </a:r>
          </a:p>
          <a:p>
            <a:pPr marL="0" indent="0">
              <a:buNone/>
            </a:pPr>
            <a:r>
              <a:rPr lang="en-US" sz="8000" b="1" dirty="0" smtClean="0"/>
              <a:t>|</a:t>
            </a:r>
            <a:r>
              <a:rPr lang="en-US" sz="8000" b="1" dirty="0" err="1" smtClean="0"/>
              <a:t>ɡreɪp</a:t>
            </a:r>
            <a:r>
              <a:rPr lang="en-US" sz="8000" b="1" dirty="0" smtClean="0"/>
              <a:t>| </a:t>
            </a:r>
          </a:p>
          <a:p>
            <a:pPr marL="0" indent="0">
              <a:buNone/>
            </a:pPr>
            <a:r>
              <a:rPr lang="ru-RU" sz="8000" b="1" dirty="0" smtClean="0"/>
              <a:t>виноград</a:t>
            </a:r>
            <a:endParaRPr lang="ru-RU" sz="8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070" y="645887"/>
            <a:ext cx="5750482" cy="5566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5980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386923"/>
            <a:ext cx="5868538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grapefruit</a:t>
            </a:r>
          </a:p>
          <a:p>
            <a:pPr marL="0" indent="0">
              <a:buNone/>
            </a:pPr>
            <a:r>
              <a:rPr lang="en-US" sz="8000" b="1" dirty="0" smtClean="0"/>
              <a:t>|ˈ</a:t>
            </a:r>
            <a:r>
              <a:rPr lang="en-US" sz="8000" b="1" dirty="0" err="1" smtClean="0"/>
              <a:t>ɡreɪpfruːt</a:t>
            </a:r>
            <a:r>
              <a:rPr lang="en-US" sz="8000" b="1" dirty="0" smtClean="0"/>
              <a:t>|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грейпфрут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55" y="1180531"/>
            <a:ext cx="5807745" cy="4496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544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1427" y="264093"/>
            <a:ext cx="4627042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fig</a:t>
            </a:r>
          </a:p>
          <a:p>
            <a:pPr marL="0" indent="0">
              <a:buNone/>
            </a:pPr>
            <a:r>
              <a:rPr lang="en-US" sz="8000" b="1" dirty="0" smtClean="0"/>
              <a:t> |</a:t>
            </a:r>
            <a:r>
              <a:rPr lang="en-US" sz="8000" b="1" dirty="0" err="1" smtClean="0"/>
              <a:t>fɪɡ</a:t>
            </a:r>
            <a:r>
              <a:rPr lang="en-US" sz="8000" b="1" dirty="0" smtClean="0"/>
              <a:t>|  ￼</a:t>
            </a:r>
          </a:p>
          <a:p>
            <a:pPr marL="0" indent="0">
              <a:buNone/>
            </a:pPr>
            <a:r>
              <a:rPr lang="ru-RU" sz="8000" b="1" dirty="0" smtClean="0"/>
              <a:t> инжир</a:t>
            </a:r>
            <a:endParaRPr lang="ru-RU" sz="8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48" y="983444"/>
            <a:ext cx="6466409" cy="5014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361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2686" y="591640"/>
            <a:ext cx="5432260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err="1" smtClean="0"/>
              <a:t>mango</a:t>
            </a:r>
            <a:r>
              <a:rPr lang="ru-RU" sz="8000" b="1" dirty="0" smtClean="0"/>
              <a:t> </a:t>
            </a:r>
            <a:endParaRPr lang="en-US" sz="8000" b="1" dirty="0" smtClean="0"/>
          </a:p>
          <a:p>
            <a:pPr marL="0" indent="0">
              <a:buNone/>
            </a:pPr>
            <a:r>
              <a:rPr lang="ru-RU" sz="8000" b="1" dirty="0" smtClean="0"/>
              <a:t>|ˈ</a:t>
            </a:r>
            <a:r>
              <a:rPr lang="ru-RU" sz="8000" b="1" dirty="0" err="1" smtClean="0"/>
              <a:t>maŋɡəʊ</a:t>
            </a:r>
            <a:r>
              <a:rPr lang="ru-RU" sz="8000" b="1" dirty="0" smtClean="0"/>
              <a:t>|  ￼</a:t>
            </a:r>
          </a:p>
          <a:p>
            <a:pPr marL="0" indent="0">
              <a:buNone/>
            </a:pPr>
            <a:r>
              <a:rPr lang="ru-RU" sz="8000" b="1" dirty="0" smtClean="0"/>
              <a:t>манго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18" y="962167"/>
            <a:ext cx="5316450" cy="4933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0506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523401"/>
            <a:ext cx="5636976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persimmon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|</a:t>
            </a:r>
            <a:r>
              <a:rPr lang="en-US" sz="8000" b="1" dirty="0" err="1" smtClean="0"/>
              <a:t>pəˈsɪmən</a:t>
            </a:r>
            <a:r>
              <a:rPr lang="en-US" sz="8000" b="1" dirty="0" smtClean="0"/>
              <a:t>|  ￼</a:t>
            </a:r>
          </a:p>
          <a:p>
            <a:pPr marL="0" indent="0">
              <a:buNone/>
            </a:pPr>
            <a:r>
              <a:rPr lang="ru-RU" sz="8000" b="1" dirty="0" smtClean="0"/>
              <a:t>хурма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86" y="879687"/>
            <a:ext cx="5297606" cy="4517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5039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66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26</cp:revision>
  <dcterms:created xsi:type="dcterms:W3CDTF">2018-01-25T18:35:04Z</dcterms:created>
  <dcterms:modified xsi:type="dcterms:W3CDTF">2018-01-28T09:47:12Z</dcterms:modified>
</cp:coreProperties>
</file>