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66" r:id="rId5"/>
    <p:sldId id="272" r:id="rId6"/>
    <p:sldId id="267" r:id="rId7"/>
    <p:sldId id="273" r:id="rId8"/>
    <p:sldId id="268" r:id="rId9"/>
    <p:sldId id="274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й\Desktop\e4eb24eb249949eee5069b330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8654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oogakova.ru/wp-content/uploads/2014/06/a_barto_loshadk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001"/>
            <a:ext cx="8784976" cy="6456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6156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1.bp.blogspot.com/-7lxwJEVHmT0/Upwfky90U5I/AAAAAAAACvc/BYwdae1Xce8/s320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" y="81182"/>
            <a:ext cx="2828005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2.bp.blogspot.com/--cB6wSni-Hk/U1rV1J8ONBI/AAAAAAAAFzc/oCyfOROsWew/s1600/%25D0%2597%25D0%25B0%25D0%25B9%25D0%25B9%25D0%25B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1182"/>
            <a:ext cx="3600400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tvoyrebenok.ru/images/samovar/014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72816"/>
            <a:ext cx="3707904" cy="306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ttp://freeppt4u.com/u/storage/ppt_14677/3f92-1401980812-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252" y="4038496"/>
            <a:ext cx="3816424" cy="278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soogakova.ru/wp-content/uploads/2014/06/a_barto_loshadka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" y="2215853"/>
            <a:ext cx="3096344" cy="2420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royallib.com/zip_emu/br/175/175447/img_6.jpe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3888432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95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oyallib.com/zip_emu/br/175/175447/img_6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9803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1.bp.blogspot.com/-7lxwJEVHmT0/Upwfky90U5I/AAAAAAAACvc/BYwdae1Xce8/s320/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8640"/>
            <a:ext cx="8856984" cy="6552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9553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2.bp.blogspot.com/--cB6wSni-Hk/U1rV1J8ONBI/AAAAAAAAFzc/oCyfOROsWew/s1600/%25D0%2597%25D0%25B0%25D0%25B9%25D0%25B9%25D0%25B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3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2556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ychanie-Korovy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88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tvoyrebenok.ru/images/samovar/014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381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6730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ot_-_Myaukane_kota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5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reeppt4u.com/u/storage/ppt_14677/3f92-1401980812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78497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886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vuk_Loshad_-_Rzhane_(iPlayer.f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7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266</TotalTime>
  <Words>0</Words>
  <Application>Microsoft Office PowerPoint</Application>
  <PresentationFormat>Экран (4:3)</PresentationFormat>
  <Paragraphs>0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Садик</cp:lastModifiedBy>
  <cp:revision>18</cp:revision>
  <dcterms:created xsi:type="dcterms:W3CDTF">2012-08-07T07:12:53Z</dcterms:created>
  <dcterms:modified xsi:type="dcterms:W3CDTF">2016-03-22T10:44:10Z</dcterms:modified>
</cp:coreProperties>
</file>