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12/18/2017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D730A1-A9B3-41C9-994A-CDE187A124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235901" y="1115737"/>
            <a:ext cx="10676889" cy="26942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FD1C364-F7B0-469A-84C1-4BF323DA835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3.infourok.ru/uploads/ex/0938/0005fca7-8b89343f/hello_html_5d5b6676.jpg">
            <a:extLst>
              <a:ext uri="{FF2B5EF4-FFF2-40B4-BE49-F238E27FC236}">
                <a16:creationId xmlns:a16="http://schemas.microsoft.com/office/drawing/2014/main" id="{1A2D012F-FF1E-49D1-8394-12B111447E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965" y="645952"/>
            <a:ext cx="10310070" cy="5890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37492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440BF2-3D3E-469B-9608-C3F2E19BF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92279"/>
            <a:ext cx="10364451" cy="5863904"/>
          </a:xfrm>
        </p:spPr>
        <p:txBody>
          <a:bodyPr>
            <a:normAutofit/>
          </a:bodyPr>
          <a:lstStyle/>
          <a:p>
            <a:r>
              <a:rPr lang="ru-RU" sz="4400" b="1">
                <a:solidFill>
                  <a:srgbClr val="002060"/>
                </a:solidFill>
              </a:rPr>
              <a:t>Будьте </a:t>
            </a:r>
            <a:r>
              <a:rPr lang="ru-RU" sz="4400" b="1" dirty="0">
                <a:solidFill>
                  <a:srgbClr val="002060"/>
                </a:solidFill>
              </a:rPr>
              <a:t>здоровы!</a:t>
            </a:r>
          </a:p>
        </p:txBody>
      </p:sp>
    </p:spTree>
    <p:extLst>
      <p:ext uri="{BB962C8B-B14F-4D97-AF65-F5344CB8AC3E}">
        <p14:creationId xmlns:p14="http://schemas.microsoft.com/office/powerpoint/2010/main" val="38849661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87E6A8-25C1-48E1-AA6A-9D089D5472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85851" y="-1140741"/>
            <a:ext cx="5660829" cy="79695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https://ds02.infourok.ru/uploads/ex/0ec3/0008adca-a64c220c/img21.jpg">
            <a:extLst>
              <a:ext uri="{FF2B5EF4-FFF2-40B4-BE49-F238E27FC236}">
                <a16:creationId xmlns:a16="http://schemas.microsoft.com/office/drawing/2014/main" id="{35CC4E2C-4754-4C92-A75E-0C6526CEC2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9" y="33490"/>
            <a:ext cx="5660829" cy="3288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fs01.urokinachalki.ru/e/000c8d-010.jpg">
            <a:extLst>
              <a:ext uri="{FF2B5EF4-FFF2-40B4-BE49-F238E27FC236}">
                <a16:creationId xmlns:a16="http://schemas.microsoft.com/office/drawing/2014/main" id="{3DAB1397-EA68-402C-A680-FE65C7CF73E9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3355" y="0"/>
            <a:ext cx="5742084" cy="3179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arhivurokov.ru/videouroki/html/2013/09/12/98664009/img7.jpg">
            <a:extLst>
              <a:ext uri="{FF2B5EF4-FFF2-40B4-BE49-F238E27FC236}">
                <a16:creationId xmlns:a16="http://schemas.microsoft.com/office/drawing/2014/main" id="{4EA79780-87ED-4FE4-87C2-3D9456F264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9" y="3429000"/>
            <a:ext cx="5660829" cy="3349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ds03.infourok.ru/uploads/ex/0de3/00037cca-7ee722f8/hello_html_6a6e1e0a.png">
            <a:extLst>
              <a:ext uri="{FF2B5EF4-FFF2-40B4-BE49-F238E27FC236}">
                <a16:creationId xmlns:a16="http://schemas.microsoft.com/office/drawing/2014/main" id="{C1121F78-13D1-4561-B677-EB789923F6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3355" y="3389215"/>
            <a:ext cx="5742084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35513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E1549D-76C0-4321-B50F-706F17E355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polistaj.ru/image/Large/multimedia/books_covers/1010539126.jpg">
            <a:extLst>
              <a:ext uri="{FF2B5EF4-FFF2-40B4-BE49-F238E27FC236}">
                <a16:creationId xmlns:a16="http://schemas.microsoft.com/office/drawing/2014/main" id="{48AB5C68-02CE-483E-8FCD-9705E2C66966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177" y="377505"/>
            <a:ext cx="10729518" cy="5989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07920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25440E-30D2-4008-A6FD-265E2EFC1E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ds04.infourok.ru/uploads/ex/0b1b/00046462-ef10ea84/img4.jpg">
            <a:extLst>
              <a:ext uri="{FF2B5EF4-FFF2-40B4-BE49-F238E27FC236}">
                <a16:creationId xmlns:a16="http://schemas.microsoft.com/office/drawing/2014/main" id="{4FD35875-79A9-44BD-AAB7-7D857C3A8116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946" y="618517"/>
            <a:ext cx="10146107" cy="5702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99863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905D3E-5903-4186-A3E2-44E99D188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506" y="785932"/>
            <a:ext cx="11954370" cy="138042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588985C-EAAD-4144-9587-204C5B55B35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://900igr.net/up/datas/96153/013.jpg">
            <a:extLst>
              <a:ext uri="{FF2B5EF4-FFF2-40B4-BE49-F238E27FC236}">
                <a16:creationId xmlns:a16="http://schemas.microsoft.com/office/drawing/2014/main" id="{F74DA057-32E5-4926-89AE-AFDC10CF5E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650" y="463492"/>
            <a:ext cx="10546700" cy="5931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37295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C16704-A682-44E1-AE98-F3EB1BDE4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714847" y="491849"/>
            <a:ext cx="13993073" cy="172284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71311C5-5375-4F22-B7AA-44CD66EE354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https://arhivurokov.ru/multiurok/html/2017/04/10/s_58eb4237abd9f/img4.jpg">
            <a:extLst>
              <a:ext uri="{FF2B5EF4-FFF2-40B4-BE49-F238E27FC236}">
                <a16:creationId xmlns:a16="http://schemas.microsoft.com/office/drawing/2014/main" id="{DAA0152B-9555-47BF-9A6D-3824FBBBAD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773" y="615297"/>
            <a:ext cx="10426495" cy="5750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25971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1002EE-19DF-4C94-ACCF-D280BECB2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arhivurokov.ru/kopilka/up/html/2017/11/06/k_59ff82d3881e0/img_user_file_59ff82d4101ca_0_5.jpg">
            <a:extLst>
              <a:ext uri="{FF2B5EF4-FFF2-40B4-BE49-F238E27FC236}">
                <a16:creationId xmlns:a16="http://schemas.microsoft.com/office/drawing/2014/main" id="{397B6D51-BAB0-4700-AEF2-5864B7BC87FD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774" y="618517"/>
            <a:ext cx="10478475" cy="5620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87108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16644A4-BB7F-4AA7-BC57-7043ECB9B67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-1" y="142613"/>
            <a:ext cx="11919359" cy="6602135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/>
              <a:t>Помни лозунг ты такой:</a:t>
            </a:r>
          </a:p>
          <a:p>
            <a:r>
              <a:rPr lang="ru-RU" b="1" dirty="0"/>
              <a:t>Руки мой перед едой.</a:t>
            </a:r>
          </a:p>
          <a:p>
            <a:r>
              <a:rPr lang="ru-RU" b="1" dirty="0"/>
              <a:t>Чтобы это не забыть,</a:t>
            </a:r>
          </a:p>
          <a:p>
            <a:r>
              <a:rPr lang="ru-RU" b="1" dirty="0"/>
              <a:t>Надо снова повторить.</a:t>
            </a:r>
          </a:p>
          <a:p>
            <a:endParaRPr lang="ru-RU" b="1" dirty="0"/>
          </a:p>
          <a:p>
            <a:r>
              <a:rPr lang="ru-RU" b="1" dirty="0"/>
              <a:t>Зубы щёткой лучше три</a:t>
            </a:r>
          </a:p>
          <a:p>
            <a:r>
              <a:rPr lang="ru-RU" b="1" dirty="0"/>
              <a:t>И снаружи, и внутри.</a:t>
            </a:r>
          </a:p>
          <a:p>
            <a:r>
              <a:rPr lang="ru-RU" b="1" dirty="0"/>
              <a:t>Чтобы это не забыть,</a:t>
            </a:r>
          </a:p>
          <a:p>
            <a:r>
              <a:rPr lang="ru-RU" b="1" dirty="0"/>
              <a:t>Надо снова повторить.</a:t>
            </a:r>
          </a:p>
          <a:p>
            <a:r>
              <a:rPr lang="ru-RU" b="1" dirty="0"/>
              <a:t>  </a:t>
            </a:r>
          </a:p>
          <a:p>
            <a:r>
              <a:rPr lang="ru-RU" b="1" dirty="0"/>
              <a:t>Волосок за волоском</a:t>
            </a:r>
          </a:p>
          <a:p>
            <a:r>
              <a:rPr lang="ru-RU" b="1" dirty="0"/>
              <a:t>Расчеши ты гребешком.</a:t>
            </a:r>
          </a:p>
          <a:p>
            <a:r>
              <a:rPr lang="ru-RU" b="1" dirty="0"/>
              <a:t>Чтобы это не забыть,</a:t>
            </a:r>
          </a:p>
          <a:p>
            <a:r>
              <a:rPr lang="ru-RU" b="1" dirty="0"/>
              <a:t>Надо снова повторить.</a:t>
            </a:r>
          </a:p>
          <a:p>
            <a:endParaRPr lang="ru-RU" b="1" dirty="0"/>
          </a:p>
          <a:p>
            <a:r>
              <a:rPr lang="ru-RU" b="1" dirty="0"/>
              <a:t>Чище в доме убирай,</a:t>
            </a:r>
          </a:p>
          <a:p>
            <a:r>
              <a:rPr lang="ru-RU" b="1" dirty="0"/>
              <a:t>Тряпкой влажной пыль стирай.</a:t>
            </a:r>
          </a:p>
          <a:p>
            <a:r>
              <a:rPr lang="ru-RU" b="1" dirty="0"/>
              <a:t>Чтобы это не забыть,</a:t>
            </a:r>
          </a:p>
          <a:p>
            <a:r>
              <a:rPr lang="ru-RU" b="1" dirty="0"/>
              <a:t>Надо снова повторить.</a:t>
            </a:r>
          </a:p>
          <a:p>
            <a:endParaRPr lang="ru-RU" b="1" dirty="0"/>
          </a:p>
          <a:p>
            <a:endParaRPr lang="ru-RU" dirty="0"/>
          </a:p>
        </p:txBody>
      </p:sp>
      <p:pic>
        <p:nvPicPr>
          <p:cNvPr id="8194" name="Picture 2" descr="https://fs00.infourok.ru/images/doc/313/312973/640/img13.jpg">
            <a:extLst>
              <a:ext uri="{FF2B5EF4-FFF2-40B4-BE49-F238E27FC236}">
                <a16:creationId xmlns:a16="http://schemas.microsoft.com/office/drawing/2014/main" id="{7BC2890A-C4EC-4C68-A9DA-4BE9652E81B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70" t="43304"/>
          <a:stretch/>
        </p:blipFill>
        <p:spPr bwMode="auto">
          <a:xfrm>
            <a:off x="2563536" y="184558"/>
            <a:ext cx="4152552" cy="2810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images.myshared.ru/10/1006261/slide_4.jpg">
            <a:extLst>
              <a:ext uri="{FF2B5EF4-FFF2-40B4-BE49-F238E27FC236}">
                <a16:creationId xmlns:a16="http://schemas.microsoft.com/office/drawing/2014/main" id="{3163D75D-1CA7-4E6D-AA6B-1BD4FB92FB3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48" t="18037" r="3813" b="7835"/>
          <a:stretch/>
        </p:blipFill>
        <p:spPr bwMode="auto">
          <a:xfrm>
            <a:off x="7046752" y="184559"/>
            <a:ext cx="4437776" cy="2810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https://ds04.infourok.ru/uploads/ex/012d/000669cc-e178c1f2/hello_html_4bae93d7.jpg">
            <a:extLst>
              <a:ext uri="{FF2B5EF4-FFF2-40B4-BE49-F238E27FC236}">
                <a16:creationId xmlns:a16="http://schemas.microsoft.com/office/drawing/2014/main" id="{8ACADAC6-D032-4D8E-88B5-1F7E6B5D2E5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4" r="1676"/>
          <a:stretch/>
        </p:blipFill>
        <p:spPr bwMode="auto">
          <a:xfrm>
            <a:off x="3275202" y="3271706"/>
            <a:ext cx="3440886" cy="3401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 descr="http://bigslide.ru/images/25/24753/960/img14.jpg">
            <a:extLst>
              <a:ext uri="{FF2B5EF4-FFF2-40B4-BE49-F238E27FC236}">
                <a16:creationId xmlns:a16="http://schemas.microsoft.com/office/drawing/2014/main" id="{0A2C8672-D4F5-408F-B0FD-3F771033970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8" t="35132" r="5229" b="6774"/>
          <a:stretch/>
        </p:blipFill>
        <p:spPr bwMode="auto">
          <a:xfrm>
            <a:off x="7139030" y="3338818"/>
            <a:ext cx="4345497" cy="3334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84059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B9D2A4-09D7-4C3E-BAC6-8E8B02DD36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378" y="318782"/>
            <a:ext cx="11292207" cy="5620624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Товарищи!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В школе, в театре, в саду,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В метро и на уличной шири -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Везде вы должны соблюдать чистоту,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Как в собственной вашей квартире.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Ведь улиц асфальтовых темная гладь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И парков зеленые рощи,-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Все это - наш город, точнее сказать,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Огромная наша жилплощадь</a:t>
            </a:r>
            <a:r>
              <a:rPr lang="ru-RU" dirty="0"/>
              <a:t>.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9754839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41</TotalTime>
  <Words>79</Words>
  <Application>Microsoft Office PowerPoint</Application>
  <PresentationFormat>Широкоэкранный</PresentationFormat>
  <Paragraphs>21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Tw Cen MT</vt:lpstr>
      <vt:lpstr>Капля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Товарищи! В школе, в театре, в саду, В метро и на уличной шири - Везде вы должны соблюдать чистоту, Как в собственной вашей квартире. Ведь улиц асфальтовых темная гладь И парков зеленые рощи,- Все это - наш город, точнее сказать, Огромная наша жилплощадь.  </vt:lpstr>
      <vt:lpstr>Будьте здоровы!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Айниса</dc:creator>
  <cp:lastModifiedBy>Летиф</cp:lastModifiedBy>
  <cp:revision>5</cp:revision>
  <dcterms:created xsi:type="dcterms:W3CDTF">2017-12-18T07:27:44Z</dcterms:created>
  <dcterms:modified xsi:type="dcterms:W3CDTF">2017-12-18T08:09:17Z</dcterms:modified>
</cp:coreProperties>
</file>