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85" r:id="rId4"/>
    <p:sldId id="287" r:id="rId5"/>
    <p:sldId id="289" r:id="rId6"/>
    <p:sldId id="291" r:id="rId7"/>
    <p:sldId id="293" r:id="rId8"/>
    <p:sldId id="295" r:id="rId9"/>
    <p:sldId id="297" r:id="rId10"/>
    <p:sldId id="299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07204-437C-41C2-9D7A-3616A802A61F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F7488-2B42-4B67-ABDE-715D8E38D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9841" y="1643050"/>
            <a:ext cx="8201092" cy="2786082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Дидактические игры по развитию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54" y="5214950"/>
            <a:ext cx="8358246" cy="900122"/>
          </a:xfrm>
          <a:effectLst>
            <a:softEdge rad="127000"/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Воспитатель МБДОУ «Детский сад комбинированного вида №95» Толоконникова С.В.</a:t>
            </a:r>
            <a:endParaRPr lang="ru-RU" sz="1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26126"/>
            <a:ext cx="4968027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Путешествие в школу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screen"/>
          <a:srcRect b="-1349"/>
          <a:stretch>
            <a:fillRect/>
          </a:stretch>
        </p:blipFill>
        <p:spPr bwMode="auto">
          <a:xfrm>
            <a:off x="357158" y="1000108"/>
            <a:ext cx="3571900" cy="27476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3217980" y="1211120"/>
            <a:ext cx="2932207" cy="22244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83944" y="1428736"/>
            <a:ext cx="3500462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HeroicExtreme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214818"/>
            <a:ext cx="3786214" cy="23333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6933285">
            <a:off x="4636146" y="4333975"/>
            <a:ext cx="2545826" cy="17461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  <a:noFill/>
          <a:ln>
            <a:noFill/>
          </a:ln>
        </p:spPr>
        <p:txBody>
          <a:bodyPr>
            <a:prstTxWarp prst="textArchUp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s://ds04.infourok.ru/uploads/ex/0af1/000e4f48-610fe7e7/hello_html_m3966107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2571744"/>
            <a:ext cx="5156903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79671"/>
            <a:ext cx="4143404" cy="5715016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000" i="1" dirty="0" smtClean="0"/>
              <a:t>Цель:</a:t>
            </a:r>
            <a:r>
              <a:rPr lang="ru-RU" sz="2000" dirty="0" smtClean="0"/>
              <a:t>  учить детей правильно употреблять в речи предлоги.</a:t>
            </a:r>
            <a:br>
              <a:rPr lang="ru-RU" sz="2000" dirty="0" smtClean="0"/>
            </a:br>
            <a:r>
              <a:rPr lang="ru-RU" sz="2000" i="1" dirty="0" smtClean="0"/>
              <a:t>Задачи: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закрепить умение подбирать картинки к заданному предлогу, </a:t>
            </a:r>
            <a:br>
              <a:rPr lang="ru-RU" sz="2000" dirty="0" smtClean="0"/>
            </a:br>
            <a:r>
              <a:rPr lang="ru-RU" sz="2000" dirty="0" smtClean="0"/>
              <a:t>- употреблять предлоги для обозначения пространственного расположения предметов, </a:t>
            </a:r>
            <a:br>
              <a:rPr lang="ru-RU" sz="2000" dirty="0" smtClean="0"/>
            </a:br>
            <a:r>
              <a:rPr lang="ru-RU" sz="2000" dirty="0" smtClean="0"/>
              <a:t>- составлять предложения по предметным картинкам,  </a:t>
            </a:r>
            <a:br>
              <a:rPr lang="ru-RU" sz="2000" dirty="0" smtClean="0"/>
            </a:br>
            <a:r>
              <a:rPr lang="ru-RU" sz="2000" dirty="0" smtClean="0"/>
              <a:t>- развивать умение составлять предложения,</a:t>
            </a:r>
            <a:br>
              <a:rPr lang="ru-RU" sz="2000" dirty="0" smtClean="0"/>
            </a:br>
            <a:r>
              <a:rPr lang="ru-RU" sz="2000" dirty="0" smtClean="0"/>
              <a:t>- придумывать прилагательные к существительным,</a:t>
            </a:r>
            <a:br>
              <a:rPr lang="ru-RU" sz="2000" dirty="0" smtClean="0"/>
            </a:br>
            <a:r>
              <a:rPr lang="ru-RU" sz="2000" dirty="0" smtClean="0"/>
              <a:t>- придумывать глаголы к существительным, </a:t>
            </a:r>
            <a:br>
              <a:rPr lang="ru-RU" sz="2000" dirty="0" smtClean="0"/>
            </a:br>
            <a:r>
              <a:rPr lang="ru-RU" sz="2000" dirty="0" smtClean="0"/>
              <a:t>- развивать зрительное и речевое внимание,</a:t>
            </a:r>
            <a:br>
              <a:rPr lang="ru-RU" sz="2000" dirty="0" smtClean="0"/>
            </a:br>
            <a:r>
              <a:rPr lang="ru-RU" sz="2000" dirty="0" smtClean="0"/>
              <a:t>- воспитывать дружеские взаимоотношения в </a:t>
            </a:r>
            <a:r>
              <a:rPr lang="ru-RU" sz="2000" dirty="0" err="1" smtClean="0"/>
              <a:t>микрогруппах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428992" y="26126"/>
            <a:ext cx="2238305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Ромашка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785794"/>
            <a:ext cx="4214842" cy="28575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4714876" y="928670"/>
            <a:ext cx="38576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Ход игры: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детям необходимо найти лепесток с картинкой, соответствующей схеме на сердцевине ромашки. Затем предлагается составить предложение по картинке, изображенной на лепестке, опираясь на изображенную в сердцевине схему предлога.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929066"/>
            <a:ext cx="4357718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79671"/>
            <a:ext cx="4786346" cy="329227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Цель:</a:t>
            </a:r>
            <a:r>
              <a:rPr lang="ru-RU" sz="2000" dirty="0" smtClean="0"/>
              <a:t>  обучить детей пониманию значения предлогов, уточнить их значение, </a:t>
            </a:r>
            <a:br>
              <a:rPr lang="ru-RU" sz="2000" dirty="0" smtClean="0"/>
            </a:br>
            <a:r>
              <a:rPr lang="ru-RU" sz="2000" i="1" dirty="0" smtClean="0"/>
              <a:t>Задачи:</a:t>
            </a:r>
            <a:r>
              <a:rPr lang="ru-RU" sz="2000" dirty="0" smtClean="0"/>
              <a:t>  </a:t>
            </a:r>
            <a:br>
              <a:rPr lang="ru-RU" sz="2000" dirty="0" smtClean="0"/>
            </a:br>
            <a:r>
              <a:rPr lang="ru-RU" sz="2000" dirty="0" smtClean="0"/>
              <a:t>- формировать умение правильно употреблять предложно-падежные конструкции в речи,</a:t>
            </a:r>
            <a:br>
              <a:rPr lang="ru-RU" sz="2000" dirty="0" smtClean="0"/>
            </a:br>
            <a:r>
              <a:rPr lang="ru-RU" sz="2000" dirty="0" smtClean="0"/>
              <a:t>- развивать умение составлять предложения,</a:t>
            </a:r>
            <a:br>
              <a:rPr lang="ru-RU" sz="2000" dirty="0" smtClean="0"/>
            </a:br>
            <a:r>
              <a:rPr lang="ru-RU" sz="2000" dirty="0" smtClean="0"/>
              <a:t>- придумывать прилагательные к существительным,</a:t>
            </a:r>
            <a:br>
              <a:rPr lang="ru-RU" sz="2000" dirty="0" smtClean="0"/>
            </a:br>
            <a:r>
              <a:rPr lang="ru-RU" sz="2000" dirty="0" smtClean="0"/>
              <a:t>- придумывать глаголы к существительным, </a:t>
            </a:r>
            <a:br>
              <a:rPr lang="ru-RU" sz="2000" dirty="0" smtClean="0"/>
            </a:br>
            <a:r>
              <a:rPr lang="ru-RU" sz="2000" dirty="0" smtClean="0"/>
              <a:t>- развивать зрительное и речевое внимание.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26126"/>
            <a:ext cx="3969228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Живые картинки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214941" y="785794"/>
            <a:ext cx="3863743" cy="200026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5214942" y="857232"/>
            <a:ext cx="37147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i="1" dirty="0" smtClean="0"/>
              <a:t>Ход игры:</a:t>
            </a:r>
            <a:r>
              <a:rPr lang="ru-RU" dirty="0" smtClean="0"/>
              <a:t> дергая за ниточку, картинки двигаются, тем самым наглядно моделируют ситуации, с помощью которых детей можно обучить пониманию </a:t>
            </a:r>
            <a:r>
              <a:rPr lang="ru-RU" sz="2000" dirty="0" smtClean="0"/>
              <a:t>значения предлогов. </a:t>
            </a:r>
            <a:endParaRPr lang="ru-RU" sz="20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000372"/>
            <a:ext cx="3571900" cy="25717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4214817"/>
            <a:ext cx="3643338" cy="25241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79671"/>
            <a:ext cx="4143404" cy="2863643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1800" i="1" dirty="0" smtClean="0"/>
              <a:t>Цель:</a:t>
            </a:r>
            <a:r>
              <a:rPr lang="ru-RU" sz="1800" dirty="0" smtClean="0"/>
              <a:t> развитие воображения, образного мышления, мелкой моторики пальцев рук. </a:t>
            </a:r>
            <a:br>
              <a:rPr lang="ru-RU" sz="1800" dirty="0" smtClean="0"/>
            </a:br>
            <a:r>
              <a:rPr lang="ru-RU" sz="1800" i="1" dirty="0" smtClean="0"/>
              <a:t>Задачи:</a:t>
            </a: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>- закреплять умение детей составлять целое из частей; </a:t>
            </a:r>
            <a:br>
              <a:rPr lang="ru-RU" sz="1800" dirty="0" smtClean="0"/>
            </a:br>
            <a:r>
              <a:rPr lang="ru-RU" sz="1800" dirty="0" smtClean="0"/>
              <a:t>- продолжать учить концентрировать внимание;  </a:t>
            </a:r>
            <a:br>
              <a:rPr lang="ru-RU" sz="1800" dirty="0" smtClean="0"/>
            </a:br>
            <a:r>
              <a:rPr lang="ru-RU" sz="1800" dirty="0" smtClean="0"/>
              <a:t>- помочь развить наблюдательность.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428992" y="26126"/>
            <a:ext cx="3759299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Сказочный </a:t>
            </a:r>
            <a:r>
              <a:rPr lang="ru-RU" sz="4000" b="1" dirty="0" err="1" smtClean="0">
                <a:solidFill>
                  <a:srgbClr val="7030A0"/>
                </a:solidFill>
              </a:rPr>
              <a:t>пазл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785794"/>
            <a:ext cx="4214842" cy="2857520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4714876" y="928670"/>
            <a:ext cx="385765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i="1" dirty="0" smtClean="0"/>
              <a:t>Ход игры:</a:t>
            </a:r>
            <a:r>
              <a:rPr lang="ru-RU" dirty="0" smtClean="0"/>
              <a:t> Ребёнок должен собрать </a:t>
            </a:r>
            <a:r>
              <a:rPr lang="ru-RU" dirty="0" err="1" smtClean="0"/>
              <a:t>пазл</a:t>
            </a:r>
            <a:r>
              <a:rPr lang="ru-RU" dirty="0" smtClean="0"/>
              <a:t> и получить картинку из мультфильма. Выделить первый звук в его название. Перевернув картину с получившимся </a:t>
            </a:r>
            <a:r>
              <a:rPr lang="ru-RU" dirty="0" err="1" smtClean="0"/>
              <a:t>пазлом</a:t>
            </a:r>
            <a:r>
              <a:rPr lang="ru-RU" dirty="0" smtClean="0"/>
              <a:t>, у ребенка появится картина с изображением предметов на эту же букву. Для закрепления назвать слова, которые начинаются с этой буквы. </a:t>
            </a: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4857760"/>
            <a:ext cx="2571768" cy="1800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3693" y="3714752"/>
            <a:ext cx="2214578" cy="1629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4929198"/>
            <a:ext cx="2214578" cy="155020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perspectiveHeroicExtremeLeftFacing"/>
            <a:lightRig rig="threePt" dir="t"/>
          </a:scene3d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428992" y="3857629"/>
            <a:ext cx="356804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79671"/>
            <a:ext cx="4929222" cy="1863511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1800" i="1" dirty="0" smtClean="0"/>
              <a:t> </a:t>
            </a:r>
            <a:r>
              <a:rPr lang="ru-RU" sz="2000" i="1" dirty="0" smtClean="0"/>
              <a:t>Цель:</a:t>
            </a:r>
            <a:r>
              <a:rPr lang="ru-RU" sz="2000" dirty="0" smtClean="0"/>
              <a:t>  развитие фонематического восприятия. </a:t>
            </a:r>
            <a:br>
              <a:rPr lang="ru-RU" sz="2000" dirty="0" smtClean="0"/>
            </a:br>
            <a:r>
              <a:rPr lang="ru-RU" sz="2000" i="1" dirty="0" smtClean="0"/>
              <a:t>Задачи: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упражнять детей в определении первого звука в словах, </a:t>
            </a:r>
            <a:br>
              <a:rPr lang="ru-RU" sz="2000" dirty="0" smtClean="0"/>
            </a:br>
            <a:r>
              <a:rPr lang="ru-RU" sz="2000" dirty="0" smtClean="0"/>
              <a:t>- воспитывать дружеские взаимоотношения в </a:t>
            </a:r>
            <a:r>
              <a:rPr lang="ru-RU" sz="2000" dirty="0" err="1" smtClean="0"/>
              <a:t>микрогруппах</a:t>
            </a:r>
            <a:r>
              <a:rPr lang="ru-RU" sz="2000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39189"/>
            <a:ext cx="1252202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Лото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214941" y="785794"/>
            <a:ext cx="3863743" cy="521497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5214942" y="857232"/>
            <a:ext cx="371477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i="1" dirty="0" smtClean="0"/>
              <a:t>Ход игры.</a:t>
            </a:r>
            <a:r>
              <a:rPr lang="ru-RU" dirty="0" smtClean="0"/>
              <a:t> Каждому игроку случайным образом выдаются карточки, после чего ведущий достает по одной букве из специального мешочка. Вытаскивая ту или иную букву, он громко ее произносит, а затем каждый игрок проверяет, есть ли данная буква на его карточке. Если искомая буква обнаружена, клетка с ней заполняется вытащенной буквой или разрезной. В противном случае игрок ожидает следующего хода. Побеждает тот, кому удалось быстрее других заполнить все клеточки на своей карточке. При этом не исключено, что выигрывает 2 или несколько участников.</a:t>
            </a:r>
            <a:endParaRPr lang="ru-RU" sz="20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643182"/>
            <a:ext cx="2909198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4500570"/>
            <a:ext cx="3193735" cy="2143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79671"/>
            <a:ext cx="8858312" cy="3220833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000" i="1" dirty="0" smtClean="0"/>
              <a:t>Цель:</a:t>
            </a:r>
            <a:r>
              <a:rPr lang="ru-RU" sz="2000" dirty="0" smtClean="0"/>
              <a:t> научить разгадывать и отгадывать слова по различным формам описания. </a:t>
            </a:r>
            <a:br>
              <a:rPr lang="ru-RU" sz="2000" dirty="0" smtClean="0"/>
            </a:br>
            <a:r>
              <a:rPr lang="ru-RU" sz="2000" i="1" dirty="0" smtClean="0"/>
              <a:t>Задачи: 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развивать связную речь и мышление детей, </a:t>
            </a:r>
            <a:br>
              <a:rPr lang="ru-RU" sz="2000" dirty="0" smtClean="0"/>
            </a:br>
            <a:r>
              <a:rPr lang="ru-RU" sz="2000" dirty="0" smtClean="0"/>
              <a:t>- развивать умственные способности ребенка, </a:t>
            </a:r>
            <a:br>
              <a:rPr lang="ru-RU" sz="2000" dirty="0" smtClean="0"/>
            </a:br>
            <a:r>
              <a:rPr lang="ru-RU" sz="2000" dirty="0" smtClean="0"/>
              <a:t>- развивать мелкую моторику, координацию движений.</a:t>
            </a:r>
            <a:br>
              <a:rPr lang="ru-RU" sz="2000" dirty="0" smtClean="0"/>
            </a:br>
            <a:r>
              <a:rPr lang="ru-RU" sz="2000" dirty="0" smtClean="0"/>
              <a:t>- развивать невербальные средства выразительности: мимику, жесты, позу,</a:t>
            </a:r>
            <a:br>
              <a:rPr lang="ru-RU" sz="2000" dirty="0" smtClean="0"/>
            </a:br>
            <a:r>
              <a:rPr lang="ru-RU" sz="2000" dirty="0" smtClean="0"/>
              <a:t>- развивать воображение, умение самостоятельно проигрывать сначала в уме, а затем в действии цепочку заданных движений,</a:t>
            </a:r>
            <a:br>
              <a:rPr lang="ru-RU" sz="2000" dirty="0" smtClean="0"/>
            </a:br>
            <a:r>
              <a:rPr lang="ru-RU" sz="2000" dirty="0" smtClean="0"/>
              <a:t>- сохранять творческий характер театрализованной деятельности детей с помощью жестов, мимики, движений стремиться к созданию целостного художественного образа,</a:t>
            </a:r>
            <a:br>
              <a:rPr lang="ru-RU" sz="2000" dirty="0" smtClean="0"/>
            </a:br>
            <a:r>
              <a:rPr lang="ru-RU" sz="2000" dirty="0" smtClean="0"/>
              <a:t>- воспитывать культуру общения.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428992" y="26126"/>
            <a:ext cx="3615029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</a:rPr>
              <a:t>Воображариум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4071942"/>
            <a:ext cx="4900613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18733" y="39189"/>
            <a:ext cx="3615029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7030A0"/>
                </a:solidFill>
              </a:rPr>
              <a:t>Воображариум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341" y="778854"/>
            <a:ext cx="8176997" cy="593629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109774" y="850291"/>
            <a:ext cx="790337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i="1" dirty="0" smtClean="0"/>
              <a:t>Ход игры:</a:t>
            </a:r>
            <a:r>
              <a:rPr lang="ru-RU" dirty="0" smtClean="0"/>
              <a:t> Игрокам раздаются карточки с изображением 6 различных картинок и комплект из трёх карточек для выбора способа объяснения. Ведущий, бросив кубик, получает задание, которое должен донести до других игроков. Он может сделать это одним из трёх способов: рассказом, рисунком, представлением. Ведущий выбирает доступный ему способ и переворачивает соответствующую карту действия лицевой стороной вниз. Когда до ведущего снова дойдёт ход и он будет вынужден объяснять новое задание, одна из его карт действия будет перевернута лицевой стороной вниз, то есть этот способ объяснения будет недоступен. На третий ход ведущего у него останется единственный способ объяснения. Если в начале своего хода у игрока перевёрнуты лицевой стороной вниз все три карты действия, он переворачивает их лицевой стороной вверх: ему снова доступны все три способа объяснения. Игрок, отгадавший задание ведущего, и сам ведущий получают по одному победному очку. Если никто из игроков не смог </a:t>
            </a:r>
          </a:p>
          <a:p>
            <a:r>
              <a:rPr lang="ru-RU" dirty="0" smtClean="0"/>
              <a:t>разгадать объяснение ведущего, то ход  переходит к игроку слева от ведущего. Три способа объяснения: рассказ - ведущий должен устно описать игрокам загаданное слово или понятие, рисунок - ведущий должен изобразить на бумаге загаданное слово, представление - ведущий должен описать игрокам загаданное слово или понятие при помощи жестов, пантомимы, звуков и музыки.</a:t>
            </a:r>
            <a:endParaRPr lang="ru-RU" dirty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450704">
            <a:off x="6598579" y="4190528"/>
            <a:ext cx="3576628" cy="1125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8049"/>
            <a:ext cx="4357718" cy="3506585"/>
          </a:xfrm>
          <a:ln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1800" i="1" dirty="0" smtClean="0"/>
              <a:t>Цель:</a:t>
            </a:r>
            <a:r>
              <a:rPr lang="ru-RU" sz="1800" dirty="0" smtClean="0"/>
              <a:t> развитие психических процессов и психологических компонентов готовности к школьному обучению. </a:t>
            </a:r>
            <a:br>
              <a:rPr lang="ru-RU" sz="1800" dirty="0" smtClean="0"/>
            </a:br>
            <a:r>
              <a:rPr lang="ru-RU" sz="1800" i="1" dirty="0" smtClean="0"/>
              <a:t>Задачи: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- развивать познавательную сферу: память, словесно-логическое и образное мышление, внимание, воображение;</a:t>
            </a:r>
            <a:br>
              <a:rPr lang="ru-RU" sz="1800" dirty="0" smtClean="0"/>
            </a:br>
            <a:r>
              <a:rPr lang="ru-RU" sz="1800" dirty="0" smtClean="0"/>
              <a:t>- развивать личностные качества честности и справедливости,</a:t>
            </a:r>
            <a:br>
              <a:rPr lang="ru-RU" sz="1800" dirty="0" smtClean="0"/>
            </a:br>
            <a:r>
              <a:rPr lang="ru-RU" sz="1800" dirty="0" smtClean="0"/>
              <a:t>- развивать коммуникативные и социальные навыки.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78378"/>
            <a:ext cx="4968027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Путешествие в школу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864172"/>
            <a:ext cx="4506685" cy="578647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flipH="1">
            <a:off x="4643438" y="935611"/>
            <a:ext cx="428628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i="1" dirty="0" smtClean="0"/>
              <a:t>Ход игры:</a:t>
            </a:r>
            <a:r>
              <a:rPr lang="ru-RU" dirty="0" smtClean="0"/>
              <a:t> Участники игры выбирают для себя фишки,  устанавливают их на старте и разыгрывают с помощью игрального кубика очередность ходов. После чего по очереди бросают кубик и передвигаются по дорожке на выпавшее количество ходов. Если игрок останавливается в специальной зоне, то он должен выполнить соответствующее логотипу задание. Задание он берет первое из папки с нужным логотипом. Если игрок справился с заданием, он делает 1 шаг вперед. Если же нет, то возвращается на 1 шаг назад. Выигрывает тот участник, который первым доберется до финиша. Логотипы: «Найди по тени», «Подумай и ответь», «Пройди лабиринт», «Чей хвост?», «Собери </a:t>
            </a:r>
            <a:r>
              <a:rPr lang="ru-RU" dirty="0" err="1" smtClean="0"/>
              <a:t>пазл</a:t>
            </a:r>
            <a:r>
              <a:rPr lang="ru-RU" dirty="0" smtClean="0"/>
              <a:t>», «Разгадай ребус».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tapeciarnia.pl/tapety/normalne/82774_kwiaty_lisc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0"/>
            <a:ext cx="4968027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Путешествие в школу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928670"/>
            <a:ext cx="6286544" cy="4012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5230178"/>
            <a:ext cx="4929222" cy="15363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664</TotalTime>
  <Words>368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Дидактические игры по развитию речи </vt:lpstr>
      <vt:lpstr>Цель:  учить детей правильно употреблять в речи предлоги. Задачи:  - закрепить умение подбирать картинки к заданному предлогу,  - употреблять предлоги для обозначения пространственного расположения предметов,  - составлять предложения по предметным картинкам,   - развивать умение составлять предложения, - придумывать прилагательные к существительным, - придумывать глаголы к существительным,  - развивать зрительное и речевое внимание, - воспитывать дружеские взаимоотношения в микрогруппах.</vt:lpstr>
      <vt:lpstr> Цель:  обучить детей пониманию значения предлогов, уточнить их значение,  Задачи:   - формировать умение правильно употреблять предложно-падежные конструкции в речи, - развивать умение составлять предложения, - придумывать прилагательные к существительным, - придумывать глаголы к существительным,  - развивать зрительное и речевое внимание. </vt:lpstr>
      <vt:lpstr>Цель: развитие воображения, образного мышления, мелкой моторики пальцев рук.  Задачи:  - закреплять умение детей составлять целое из частей;  - продолжать учить концентрировать внимание;   - помочь развить наблюдательность.</vt:lpstr>
      <vt:lpstr>  Цель:  развитие фонематического восприятия.  Задачи:  - упражнять детей в определении первого звука в словах,  - воспитывать дружеские взаимоотношения в микрогруппах.  </vt:lpstr>
      <vt:lpstr>Цель: научить разгадывать и отгадывать слова по различным формам описания.  Задачи:   - развивать связную речь и мышление детей,  - развивать умственные способности ребенка,  - развивать мелкую моторику, координацию движений. - развивать невербальные средства выразительности: мимику, жесты, позу, - развивать воображение, умение самостоятельно проигрывать сначала в уме, а затем в действии цепочку заданных движений, - сохранять творческий характер театрализованной деятельности детей с помощью жестов, мимики, движений стремиться к созданию целостного художественного образа, - воспитывать культуру общения.</vt:lpstr>
      <vt:lpstr>Слайд 7</vt:lpstr>
      <vt:lpstr>Цель: развитие психических процессов и психологических компонентов готовности к школьному обучению.  Задачи:  - развивать познавательную сферу: память, словесно-логическое и образное мышление, внимание, воображение; - развивать личностные качества честности и справедливости, - развивать коммуникативные и социальные навыки.</vt:lpstr>
      <vt:lpstr>Слайд 9</vt:lpstr>
      <vt:lpstr>Слайд 10</vt:lpstr>
      <vt:lpstr>СПАСИБО ЗА ВНИМАНИЕ!</vt:lpstr>
    </vt:vector>
  </TitlesOfParts>
  <Company>VIMPELCOM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 математических способностей детей посредством интеллектуальных игр</dc:title>
  <dc:creator>Александр</dc:creator>
  <cp:lastModifiedBy>Александр</cp:lastModifiedBy>
  <cp:revision>198</cp:revision>
  <dcterms:created xsi:type="dcterms:W3CDTF">2016-10-23T01:13:54Z</dcterms:created>
  <dcterms:modified xsi:type="dcterms:W3CDTF">2018-01-27T21:58:19Z</dcterms:modified>
</cp:coreProperties>
</file>