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3" r:id="rId3"/>
    <p:sldId id="257" r:id="rId4"/>
    <p:sldId id="265" r:id="rId5"/>
    <p:sldId id="258" r:id="rId6"/>
    <p:sldId id="266" r:id="rId7"/>
    <p:sldId id="259" r:id="rId8"/>
    <p:sldId id="267" r:id="rId9"/>
    <p:sldId id="260" r:id="rId10"/>
    <p:sldId id="268" r:id="rId11"/>
    <p:sldId id="261" r:id="rId12"/>
    <p:sldId id="269" r:id="rId13"/>
    <p:sldId id="270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4A3-1707-4187-97B8-D5D671BAA0E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7ACB-5D2B-49BF-BFA5-B6CBBAFDF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4A3-1707-4187-97B8-D5D671BAA0E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7ACB-5D2B-49BF-BFA5-B6CBBAFDF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4A3-1707-4187-97B8-D5D671BAA0E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7ACB-5D2B-49BF-BFA5-B6CBBAFDF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4A3-1707-4187-97B8-D5D671BAA0E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7ACB-5D2B-49BF-BFA5-B6CBBAFDF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4A3-1707-4187-97B8-D5D671BAA0E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7ACB-5D2B-49BF-BFA5-B6CBBAFDF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4A3-1707-4187-97B8-D5D671BAA0E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7ACB-5D2B-49BF-BFA5-B6CBBAFDF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4A3-1707-4187-97B8-D5D671BAA0E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7ACB-5D2B-49BF-BFA5-B6CBBAFDF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4A3-1707-4187-97B8-D5D671BAA0E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7ACB-5D2B-49BF-BFA5-B6CBBAFDF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4A3-1707-4187-97B8-D5D671BAA0E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7ACB-5D2B-49BF-BFA5-B6CBBAFDF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4A3-1707-4187-97B8-D5D671BAA0E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7ACB-5D2B-49BF-BFA5-B6CBBAFDF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164A3-1707-4187-97B8-D5D671BAA0E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3AF7ACB-5D2B-49BF-BFA5-B6CBBAFDF9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74164A3-1707-4187-97B8-D5D671BAA0E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AF7ACB-5D2B-49BF-BFA5-B6CBBAFDF99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04664"/>
            <a:ext cx="7851648" cy="2795736"/>
          </a:xfrm>
        </p:spPr>
        <p:txBody>
          <a:bodyPr/>
          <a:lstStyle/>
          <a:p>
            <a:pPr algn="ctr"/>
            <a:r>
              <a:rPr lang="ru-RU" dirty="0" smtClean="0"/>
              <a:t>Дикие животные зимой.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080784"/>
          </a:xfrm>
        </p:spPr>
        <p:txBody>
          <a:bodyPr/>
          <a:lstStyle/>
          <a:p>
            <a:r>
              <a:rPr lang="ru-RU" dirty="0" smtClean="0"/>
              <a:t>Составила:</a:t>
            </a:r>
          </a:p>
          <a:p>
            <a:r>
              <a:rPr lang="ru-RU" dirty="0" smtClean="0"/>
              <a:t>Учитель-логопед </a:t>
            </a:r>
          </a:p>
          <a:p>
            <a:r>
              <a:rPr lang="ru-RU" smtClean="0"/>
              <a:t>МБДОУ </a:t>
            </a:r>
            <a:r>
              <a:rPr lang="ru-RU" dirty="0" smtClean="0"/>
              <a:t>Д/С </a:t>
            </a:r>
            <a:r>
              <a:rPr lang="ru-RU" smtClean="0"/>
              <a:t>№ 9 «</a:t>
            </a:r>
            <a:r>
              <a:rPr lang="ru-RU" dirty="0" smtClean="0"/>
              <a:t>Дружок»</a:t>
            </a:r>
          </a:p>
          <a:p>
            <a:r>
              <a:rPr lang="ru-RU" dirty="0" smtClean="0"/>
              <a:t>комбинированного вида г. Улан-Удэ</a:t>
            </a:r>
          </a:p>
          <a:p>
            <a:r>
              <a:rPr lang="ru-RU" dirty="0" smtClean="0"/>
              <a:t>Карпенко Е.С.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6056" y="548681"/>
            <a:ext cx="3744416" cy="41044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400" dirty="0" smtClean="0"/>
              <a:t>Кто в лесном дупле живет?</a:t>
            </a:r>
            <a:br>
              <a:rPr lang="ru-RU" sz="2400" dirty="0" smtClean="0"/>
            </a:br>
            <a:r>
              <a:rPr lang="ru-RU" sz="2400" dirty="0" smtClean="0"/>
              <a:t>Кто орешки всё грызет?</a:t>
            </a:r>
            <a:br>
              <a:rPr lang="ru-RU" sz="2400" dirty="0" smtClean="0"/>
            </a:br>
            <a:r>
              <a:rPr lang="ru-RU" sz="2400" dirty="0" smtClean="0"/>
              <a:t>Кто грибы на ветках сушит?</a:t>
            </a:r>
            <a:br>
              <a:rPr lang="ru-RU" sz="2400" dirty="0" smtClean="0"/>
            </a:br>
            <a:r>
              <a:rPr lang="ru-RU" sz="2400" dirty="0" smtClean="0"/>
              <a:t>С кисточками ее уши.</a:t>
            </a:r>
            <a:br>
              <a:rPr lang="ru-RU" sz="2400" dirty="0" smtClean="0"/>
            </a:br>
            <a:r>
              <a:rPr lang="ru-RU" sz="2400" dirty="0" smtClean="0"/>
              <a:t>Пушистый теплый хвост, как грелка,</a:t>
            </a:r>
            <a:br>
              <a:rPr lang="ru-RU" sz="2400" dirty="0" smtClean="0"/>
            </a:br>
            <a:r>
              <a:rPr lang="ru-RU" sz="2400" dirty="0" smtClean="0"/>
              <a:t>Ну, конечно, это – </a:t>
            </a:r>
            <a:br>
              <a:rPr lang="ru-RU" sz="2400" dirty="0" smtClean="0"/>
            </a:br>
            <a:r>
              <a:rPr lang="ru-RU" sz="2400" b="1" dirty="0" smtClean="0"/>
              <a:t>(Белка)</a:t>
            </a:r>
            <a:endParaRPr lang="ru-RU" sz="2400" dirty="0"/>
          </a:p>
        </p:txBody>
      </p:sp>
      <p:pic>
        <p:nvPicPr>
          <p:cNvPr id="5" name="Picture 20" descr="Картинки по запросу фото  белк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2754462"/>
            <a:ext cx="4748838" cy="3561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Белка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4040188" cy="648072"/>
          </a:xfrm>
        </p:spPr>
        <p:txBody>
          <a:bodyPr/>
          <a:lstStyle/>
          <a:p>
            <a:pPr algn="ctr"/>
            <a:r>
              <a:rPr lang="ru-RU" dirty="0" smtClean="0"/>
              <a:t>ЛЕТОМ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980729"/>
            <a:ext cx="4041775" cy="576063"/>
          </a:xfrm>
        </p:spPr>
        <p:txBody>
          <a:bodyPr/>
          <a:lstStyle/>
          <a:p>
            <a:pPr algn="ctr"/>
            <a:r>
              <a:rPr lang="ru-RU" dirty="0" smtClean="0"/>
              <a:t>ЗИМОЙ</a:t>
            </a:r>
            <a:endParaRPr lang="ru-RU" dirty="0"/>
          </a:p>
        </p:txBody>
      </p:sp>
      <p:pic>
        <p:nvPicPr>
          <p:cNvPr id="5122" name="Picture 2" descr="F:\Картинки животных\белка в летней шубке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700808"/>
            <a:ext cx="4464496" cy="4707270"/>
          </a:xfrm>
          <a:prstGeom prst="rect">
            <a:avLst/>
          </a:prstGeom>
          <a:noFill/>
        </p:spPr>
      </p:pic>
      <p:pic>
        <p:nvPicPr>
          <p:cNvPr id="5123" name="Picture 3" descr="F:\Картинки животных\55687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1700808"/>
            <a:ext cx="4300491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92080" y="2492896"/>
            <a:ext cx="3672408" cy="388843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Кто колюч? </a:t>
            </a:r>
          </a:p>
          <a:p>
            <a:pPr>
              <a:buNone/>
            </a:pPr>
            <a:r>
              <a:rPr lang="ru-RU" dirty="0" smtClean="0"/>
              <a:t>   Живет в лесу?</a:t>
            </a:r>
            <a:br>
              <a:rPr lang="ru-RU" dirty="0" smtClean="0"/>
            </a:br>
            <a:r>
              <a:rPr lang="ru-RU" dirty="0" smtClean="0"/>
              <a:t>Не боится кто лису?</a:t>
            </a:r>
            <a:br>
              <a:rPr lang="ru-RU" dirty="0" smtClean="0"/>
            </a:br>
            <a:r>
              <a:rPr lang="ru-RU" dirty="0" smtClean="0"/>
              <a:t>От нее он не бежит:</a:t>
            </a:r>
            <a:br>
              <a:rPr lang="ru-RU" dirty="0" smtClean="0"/>
            </a:br>
            <a:r>
              <a:rPr lang="ru-RU" dirty="0" smtClean="0"/>
              <a:t>В клубок свернется и лежит,</a:t>
            </a:r>
            <a:br>
              <a:rPr lang="ru-RU" dirty="0" smtClean="0"/>
            </a:br>
            <a:r>
              <a:rPr lang="ru-RU" dirty="0" smtClean="0"/>
              <a:t>Не видать ни глаз, ни ножек?</a:t>
            </a:r>
            <a:br>
              <a:rPr lang="ru-RU" dirty="0" smtClean="0"/>
            </a:br>
            <a:r>
              <a:rPr lang="ru-RU" dirty="0" smtClean="0"/>
              <a:t>Ты узнал? </a:t>
            </a:r>
          </a:p>
          <a:p>
            <a:pPr>
              <a:buNone/>
            </a:pPr>
            <a:r>
              <a:rPr lang="ru-RU" dirty="0" smtClean="0"/>
              <a:t>    Ведь это – …   (Ежик)</a:t>
            </a:r>
            <a:endParaRPr lang="ru-RU" dirty="0"/>
          </a:p>
        </p:txBody>
      </p:sp>
      <p:pic>
        <p:nvPicPr>
          <p:cNvPr id="8" name="Picture 4" descr="Картинки по запросу фото  еж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88640"/>
            <a:ext cx="4968552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Ёж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4040188" cy="648072"/>
          </a:xfrm>
        </p:spPr>
        <p:txBody>
          <a:bodyPr/>
          <a:lstStyle/>
          <a:p>
            <a:pPr algn="ctr"/>
            <a:r>
              <a:rPr lang="ru-RU" dirty="0" smtClean="0"/>
              <a:t>ЛЕТОМ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980729"/>
            <a:ext cx="4041775" cy="576063"/>
          </a:xfrm>
        </p:spPr>
        <p:txBody>
          <a:bodyPr/>
          <a:lstStyle/>
          <a:p>
            <a:pPr algn="ctr"/>
            <a:r>
              <a:rPr lang="ru-RU" dirty="0" smtClean="0"/>
              <a:t>ЗИМОЙ</a:t>
            </a:r>
            <a:endParaRPr lang="ru-RU" dirty="0"/>
          </a:p>
        </p:txBody>
      </p:sp>
      <p:pic>
        <p:nvPicPr>
          <p:cNvPr id="9" name="Picture 2" descr="Картинки по запросу фото  еж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556792"/>
            <a:ext cx="4248472" cy="2975637"/>
          </a:xfrm>
          <a:prstGeom prst="rect">
            <a:avLst/>
          </a:prstGeom>
          <a:noFill/>
        </p:spPr>
      </p:pic>
      <p:pic>
        <p:nvPicPr>
          <p:cNvPr id="11" name="Picture 4" descr="Картинки по запросу фото  еж зимой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1556792"/>
            <a:ext cx="4154016" cy="3549355"/>
          </a:xfrm>
          <a:prstGeom prst="rect">
            <a:avLst/>
          </a:prstGeom>
          <a:noFill/>
        </p:spPr>
      </p:pic>
      <p:sp>
        <p:nvSpPr>
          <p:cNvPr id="12" name="Текст 2"/>
          <p:cNvSpPr txBox="1">
            <a:spLocks/>
          </p:cNvSpPr>
          <p:nvPr/>
        </p:nvSpPr>
        <p:spPr>
          <a:xfrm>
            <a:off x="4499992" y="4869160"/>
            <a:ext cx="4392488" cy="1415759"/>
          </a:xfrm>
          <a:prstGeom prst="rect">
            <a:avLst/>
          </a:prstGeom>
        </p:spPr>
        <p:txBody>
          <a:bodyPr vert="horz" lIns="45720" tIns="0" rIns="45720" bIns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Еж спит дольше всех.  В сентябре он ложиться в норку, сворачивается  в клубочек</a:t>
            </a:r>
            <a:r>
              <a:rPr kumimoji="0" lang="ru-RU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спит до апреля. Все это время он не ест и не двигается.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1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012944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/>
              <a:t>КОНЕЦ!!!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543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3284984"/>
            <a:ext cx="4244280" cy="3024336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sz="2400" dirty="0" smtClean="0"/>
              <a:t>Косолапый и лохматый    В чаще он лесной живет,</a:t>
            </a:r>
            <a:br>
              <a:rPr lang="ru-RU" sz="2400" dirty="0" smtClean="0"/>
            </a:br>
            <a:r>
              <a:rPr lang="ru-RU" sz="2400" dirty="0" smtClean="0"/>
              <a:t>Сладкоежкою слывет.   Летом ест малину, мёд,</a:t>
            </a:r>
            <a:br>
              <a:rPr lang="ru-RU" sz="2400" dirty="0" smtClean="0"/>
            </a:br>
            <a:r>
              <a:rPr lang="ru-RU" sz="2400" dirty="0" smtClean="0"/>
              <a:t>Лапу зиму всю сосёт.</a:t>
            </a:r>
            <a:br>
              <a:rPr lang="ru-RU" sz="2400" dirty="0" smtClean="0"/>
            </a:br>
            <a:r>
              <a:rPr lang="ru-RU" sz="2400" dirty="0" smtClean="0"/>
              <a:t>Может  громко зареветь,</a:t>
            </a:r>
            <a:br>
              <a:rPr lang="ru-RU" sz="2400" dirty="0" smtClean="0"/>
            </a:br>
            <a:r>
              <a:rPr lang="ru-RU" sz="2400" dirty="0" smtClean="0"/>
              <a:t>А зовут его….</a:t>
            </a:r>
            <a:r>
              <a:rPr lang="ru-RU" sz="2400" b="1" dirty="0" smtClean="0"/>
              <a:t>( Медведь)</a:t>
            </a:r>
            <a:endParaRPr lang="ru-RU" sz="2400" dirty="0"/>
          </a:p>
        </p:txBody>
      </p:sp>
      <p:pic>
        <p:nvPicPr>
          <p:cNvPr id="5" name="Picture 2" descr="Картинки по запросу фото бурый медведь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548681"/>
            <a:ext cx="3888432" cy="339287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/>
          <a:lstStyle/>
          <a:p>
            <a:pPr algn="ctr"/>
            <a:r>
              <a:rPr lang="ru-RU" dirty="0" smtClean="0"/>
              <a:t>Медведь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4040188" cy="576064"/>
          </a:xfrm>
        </p:spPr>
        <p:txBody>
          <a:bodyPr/>
          <a:lstStyle/>
          <a:p>
            <a:pPr algn="ctr"/>
            <a:r>
              <a:rPr lang="ru-RU" dirty="0" smtClean="0"/>
              <a:t>ЛЕТОМ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124745"/>
            <a:ext cx="4041775" cy="576063"/>
          </a:xfrm>
        </p:spPr>
        <p:txBody>
          <a:bodyPr/>
          <a:lstStyle/>
          <a:p>
            <a:pPr algn="ctr"/>
            <a:r>
              <a:rPr lang="ru-RU" dirty="0" smtClean="0"/>
              <a:t>ЗИМОЙ</a:t>
            </a:r>
            <a:endParaRPr lang="ru-RU" dirty="0"/>
          </a:p>
        </p:txBody>
      </p:sp>
      <p:pic>
        <p:nvPicPr>
          <p:cNvPr id="1026" name="Picture 2" descr="F:\Картинки животных\медведь с рыбой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72816"/>
            <a:ext cx="4501115" cy="4536504"/>
          </a:xfrm>
          <a:prstGeom prst="rect">
            <a:avLst/>
          </a:prstGeom>
          <a:noFill/>
        </p:spPr>
      </p:pic>
      <p:pic>
        <p:nvPicPr>
          <p:cNvPr id="8196" name="Picture 4" descr="Похожее изображение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5025" y="1772816"/>
            <a:ext cx="4319463" cy="4493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56991"/>
            <a:ext cx="4038600" cy="299793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/>
              <a:t>   Он любитель грызть морковку, </a:t>
            </a:r>
            <a:br>
              <a:rPr lang="ru-RU" sz="2400" dirty="0" smtClean="0"/>
            </a:br>
            <a:r>
              <a:rPr lang="ru-RU" sz="2400" dirty="0" smtClean="0"/>
              <a:t>Ест капусту очень ловко, </a:t>
            </a:r>
            <a:br>
              <a:rPr lang="ru-RU" sz="2400" dirty="0" smtClean="0"/>
            </a:br>
            <a:r>
              <a:rPr lang="ru-RU" sz="2400" dirty="0" smtClean="0"/>
              <a:t>Скачет он то тут, то там, </a:t>
            </a:r>
            <a:br>
              <a:rPr lang="ru-RU" sz="2400" dirty="0" smtClean="0"/>
            </a:br>
            <a:r>
              <a:rPr lang="ru-RU" sz="2400" dirty="0" smtClean="0"/>
              <a:t>По полям и по лесам </a:t>
            </a:r>
            <a:br>
              <a:rPr lang="ru-RU" sz="2400" dirty="0" smtClean="0"/>
            </a:br>
            <a:r>
              <a:rPr lang="ru-RU" sz="2400" dirty="0" smtClean="0"/>
              <a:t>Серый, белый и косой, </a:t>
            </a:r>
            <a:br>
              <a:rPr lang="ru-RU" sz="2400" dirty="0" smtClean="0"/>
            </a:br>
            <a:r>
              <a:rPr lang="ru-RU" sz="2400" dirty="0" smtClean="0"/>
              <a:t>Кто, скажите, он такой? </a:t>
            </a:r>
            <a:br>
              <a:rPr lang="ru-RU" sz="2400" dirty="0" smtClean="0"/>
            </a:br>
            <a:r>
              <a:rPr lang="ru-RU" sz="2400" dirty="0" smtClean="0"/>
              <a:t>(Заяц) </a:t>
            </a:r>
            <a:endParaRPr lang="ru-RU" sz="2400" dirty="0"/>
          </a:p>
        </p:txBody>
      </p:sp>
      <p:pic>
        <p:nvPicPr>
          <p:cNvPr id="7" name="Picture 6" descr="Картинки по запросу фото бурый зайц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3968" y="620688"/>
            <a:ext cx="4516221" cy="35421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Заяц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4040188" cy="648072"/>
          </a:xfrm>
        </p:spPr>
        <p:txBody>
          <a:bodyPr/>
          <a:lstStyle/>
          <a:p>
            <a:pPr algn="ctr"/>
            <a:r>
              <a:rPr lang="ru-RU" dirty="0" smtClean="0"/>
              <a:t>ЛЕТОМ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052737"/>
            <a:ext cx="4041775" cy="576063"/>
          </a:xfrm>
        </p:spPr>
        <p:txBody>
          <a:bodyPr/>
          <a:lstStyle/>
          <a:p>
            <a:pPr algn="ctr"/>
            <a:r>
              <a:rPr lang="ru-RU" dirty="0" smtClean="0"/>
              <a:t>ЗИМОЙ</a:t>
            </a:r>
            <a:endParaRPr lang="ru-RU" dirty="0"/>
          </a:p>
        </p:txBody>
      </p:sp>
      <p:pic>
        <p:nvPicPr>
          <p:cNvPr id="2050" name="Picture 2" descr="F:\Картинки животных\заяц летом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3176" y="1772816"/>
            <a:ext cx="4370831" cy="4608512"/>
          </a:xfrm>
          <a:prstGeom prst="rect">
            <a:avLst/>
          </a:prstGeom>
          <a:noFill/>
        </p:spPr>
      </p:pic>
      <p:pic>
        <p:nvPicPr>
          <p:cNvPr id="2051" name="Picture 3" descr="F:\Картинки животных\заяц зимой 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1772816"/>
            <a:ext cx="4234329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sz="2400" dirty="0" smtClean="0"/>
              <a:t>    Хитрая плутовка,</a:t>
            </a:r>
            <a:br>
              <a:rPr lang="ru-RU" sz="2400" dirty="0" smtClean="0"/>
            </a:br>
            <a:r>
              <a:rPr lang="ru-RU" sz="2400" dirty="0" smtClean="0"/>
              <a:t>Рыжая головка,</a:t>
            </a:r>
            <a:br>
              <a:rPr lang="ru-RU" sz="2400" dirty="0" smtClean="0"/>
            </a:br>
            <a:r>
              <a:rPr lang="ru-RU" sz="2400" dirty="0" smtClean="0"/>
              <a:t>Пушистый хвост-краса</a:t>
            </a:r>
            <a:br>
              <a:rPr lang="ru-RU" sz="2400" dirty="0" smtClean="0"/>
            </a:br>
            <a:r>
              <a:rPr lang="ru-RU" sz="2400" dirty="0" smtClean="0"/>
              <a:t>Кто это? ...(</a:t>
            </a:r>
            <a:r>
              <a:rPr lang="ru-RU" sz="2400" b="1" dirty="0" smtClean="0"/>
              <a:t>Лиса</a:t>
            </a:r>
            <a:r>
              <a:rPr lang="ru-RU" sz="2400" dirty="0" smtClean="0"/>
              <a:t>)!</a:t>
            </a:r>
            <a:endParaRPr lang="ru-RU" sz="2400" dirty="0"/>
          </a:p>
        </p:txBody>
      </p:sp>
      <p:pic>
        <p:nvPicPr>
          <p:cNvPr id="5" name="Picture 16" descr="Картинки по запросу фото  лис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260648"/>
            <a:ext cx="5056741" cy="351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Лиса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4040188" cy="648072"/>
          </a:xfrm>
        </p:spPr>
        <p:txBody>
          <a:bodyPr/>
          <a:lstStyle/>
          <a:p>
            <a:pPr algn="ctr"/>
            <a:r>
              <a:rPr lang="ru-RU" dirty="0" smtClean="0"/>
              <a:t>ЛЕТОМ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980729"/>
            <a:ext cx="4041775" cy="720079"/>
          </a:xfrm>
        </p:spPr>
        <p:txBody>
          <a:bodyPr/>
          <a:lstStyle/>
          <a:p>
            <a:pPr algn="ctr"/>
            <a:r>
              <a:rPr lang="ru-RU" dirty="0" smtClean="0"/>
              <a:t>ЗИМОЙ</a:t>
            </a:r>
            <a:endParaRPr lang="ru-RU" dirty="0"/>
          </a:p>
        </p:txBody>
      </p:sp>
      <p:pic>
        <p:nvPicPr>
          <p:cNvPr id="3074" name="Picture 2" descr="F:\Картинки животных\лиса летом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700808"/>
            <a:ext cx="4536504" cy="4779427"/>
          </a:xfrm>
          <a:prstGeom prst="rect">
            <a:avLst/>
          </a:prstGeom>
          <a:noFill/>
        </p:spPr>
      </p:pic>
      <p:pic>
        <p:nvPicPr>
          <p:cNvPr id="3075" name="Picture 3" descr="F:\Картинки животных\wpapers_ru_Лиса-зимой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1700808"/>
            <a:ext cx="4355976" cy="4733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692696"/>
            <a:ext cx="4032448" cy="374441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400" dirty="0" smtClean="0"/>
              <a:t>Ночью воет он в лесу:</a:t>
            </a:r>
            <a:br>
              <a:rPr lang="ru-RU" sz="2400" dirty="0" smtClean="0"/>
            </a:br>
            <a:r>
              <a:rPr lang="ru-RU" sz="2400" dirty="0" smtClean="0"/>
              <a:t>“Я ягнёнка </a:t>
            </a:r>
            <a:r>
              <a:rPr lang="ru-RU" sz="2400" dirty="0" err="1" smtClean="0"/>
              <a:t>унесу-у-у</a:t>
            </a:r>
            <a:r>
              <a:rPr lang="ru-RU" sz="2400" dirty="0" smtClean="0"/>
              <a:t>!”</a:t>
            </a:r>
            <a:br>
              <a:rPr lang="ru-RU" sz="2400" dirty="0" smtClean="0"/>
            </a:br>
            <a:r>
              <a:rPr lang="ru-RU" sz="2400" dirty="0" smtClean="0"/>
              <a:t>В зайцах тоже знает толк</a:t>
            </a:r>
            <a:br>
              <a:rPr lang="ru-RU" sz="2400" dirty="0" smtClean="0"/>
            </a:br>
            <a:r>
              <a:rPr lang="ru-RU" sz="2400" dirty="0" smtClean="0"/>
              <a:t>Злой, голодный серый …</a:t>
            </a:r>
            <a:br>
              <a:rPr lang="ru-RU" sz="2400" dirty="0" smtClean="0"/>
            </a:br>
            <a:r>
              <a:rPr lang="ru-RU" sz="2400" dirty="0" smtClean="0"/>
              <a:t>(Волк)</a:t>
            </a:r>
            <a:endParaRPr lang="ru-RU" sz="2400" dirty="0"/>
          </a:p>
        </p:txBody>
      </p:sp>
      <p:pic>
        <p:nvPicPr>
          <p:cNvPr id="5" name="Picture 18" descr="Картинки по запросу фото  волк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39952" y="2924944"/>
            <a:ext cx="4520618" cy="33561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Волк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4040188" cy="648072"/>
          </a:xfrm>
        </p:spPr>
        <p:txBody>
          <a:bodyPr/>
          <a:lstStyle/>
          <a:p>
            <a:pPr algn="ctr"/>
            <a:r>
              <a:rPr lang="ru-RU" dirty="0" smtClean="0"/>
              <a:t>ЛЕТОМ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980729"/>
            <a:ext cx="4041775" cy="576063"/>
          </a:xfrm>
        </p:spPr>
        <p:txBody>
          <a:bodyPr/>
          <a:lstStyle/>
          <a:p>
            <a:pPr algn="ctr"/>
            <a:r>
              <a:rPr lang="ru-RU" dirty="0" smtClean="0"/>
              <a:t>ЗИМОЙ</a:t>
            </a:r>
            <a:endParaRPr lang="ru-RU" dirty="0"/>
          </a:p>
        </p:txBody>
      </p:sp>
      <p:pic>
        <p:nvPicPr>
          <p:cNvPr id="4098" name="Picture 2" descr="F:\Картинки животных\волк летом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1706" y="1772816"/>
            <a:ext cx="4370294" cy="4680520"/>
          </a:xfrm>
          <a:prstGeom prst="rect">
            <a:avLst/>
          </a:prstGeom>
          <a:noFill/>
        </p:spPr>
      </p:pic>
      <p:pic>
        <p:nvPicPr>
          <p:cNvPr id="4099" name="Picture 3" descr="F:\Картинки животных\волк зимой 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772816"/>
            <a:ext cx="4355975" cy="46651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181</TotalTime>
  <Words>118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Дикие животные зимой.</vt:lpstr>
      <vt:lpstr>Слайд 2</vt:lpstr>
      <vt:lpstr>Медведь</vt:lpstr>
      <vt:lpstr>Слайд 4</vt:lpstr>
      <vt:lpstr>Заяц</vt:lpstr>
      <vt:lpstr>Слайд 6</vt:lpstr>
      <vt:lpstr>Лиса</vt:lpstr>
      <vt:lpstr>Слайд 8</vt:lpstr>
      <vt:lpstr>Волк</vt:lpstr>
      <vt:lpstr>Слайд 10</vt:lpstr>
      <vt:lpstr>Белка</vt:lpstr>
      <vt:lpstr>Слайд 12</vt:lpstr>
      <vt:lpstr>Ёж</vt:lpstr>
      <vt:lpstr>КОНЕЦ!!!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</dc:creator>
  <cp:lastModifiedBy>д</cp:lastModifiedBy>
  <cp:revision>25</cp:revision>
  <dcterms:created xsi:type="dcterms:W3CDTF">2013-11-13T10:57:17Z</dcterms:created>
  <dcterms:modified xsi:type="dcterms:W3CDTF">2018-01-28T11:10:08Z</dcterms:modified>
</cp:coreProperties>
</file>