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8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CC33"/>
    <a:srgbClr val="009900"/>
    <a:srgbClr val="0065B0"/>
    <a:srgbClr val="3333CC"/>
    <a:srgbClr val="2CB22C"/>
    <a:srgbClr val="DC925A"/>
    <a:srgbClr val="B25E02"/>
    <a:srgbClr val="E37803"/>
    <a:srgbClr val="005DA2"/>
    <a:srgbClr val="407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750" autoAdjust="0"/>
  </p:normalViewPr>
  <p:slideViewPr>
    <p:cSldViewPr>
      <p:cViewPr varScale="1">
        <p:scale>
          <a:sx n="66" d="100"/>
          <a:sy n="66" d="100"/>
        </p:scale>
        <p:origin x="-14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B4E56-7A41-479B-97D3-4207079E030C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35021-3C9A-48B1-AD7F-680182B71A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31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35021-3C9A-48B1-AD7F-680182B71A9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CFC96-AB1D-4B13-84AA-488B53F00A9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46B18-82C2-461F-A31B-3EDCBE5434A0}" type="datetimeFigureOut">
              <a:rPr lang="ru-RU" smtClean="0"/>
              <a:pPr/>
              <a:t>07.02.2017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999D3-E48B-4A0D-A5F2-D8FDB18DB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hyperlink" Target="http://www.raskraska.com/print.shtml?http://www.raskraska.com/catalog0001/1690.gi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edsovet.su/load/143" TargetMode="External"/><Relationship Id="rId5" Type="http://schemas.openxmlformats.org/officeDocument/2006/relationships/hyperlink" Target="http://nachalo4ka.ru/sunduchok-melochey-dlya-oformleniya-prezentatsiy/#more-5156" TargetMode="External"/><Relationship Id="rId4" Type="http://schemas.openxmlformats.org/officeDocument/2006/relationships/hyperlink" Target="http://moi-raskraski.ru/raskraski-iz-multfilmov/raskraski-karlson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uchportal.ru/load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 rot="10800000" flipV="1">
            <a:off x="0" y="6623643"/>
            <a:ext cx="9144000" cy="23435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DC9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052736"/>
            <a:ext cx="6696744" cy="1152128"/>
          </a:xfrm>
          <a:effectLst/>
        </p:spPr>
        <p:txBody>
          <a:bodyPr>
            <a:noAutofit/>
          </a:bodyPr>
          <a:lstStyle/>
          <a:p>
            <a:r>
              <a:rPr lang="ru-RU" sz="6000" b="1" dirty="0">
                <a:ln>
                  <a:solidFill>
                    <a:srgbClr val="33CC33"/>
                  </a:solidFill>
                </a:ln>
                <a:solidFill>
                  <a:srgbClr val="FFC000"/>
                </a:solidFill>
                <a:cs typeface="Times New Roman" pitchFamily="18" charset="0"/>
              </a:rPr>
              <a:t>Состав чисел </a:t>
            </a:r>
            <a:r>
              <a:rPr lang="ru-RU" sz="6000" b="1" dirty="0" smtClean="0">
                <a:ln>
                  <a:solidFill>
                    <a:srgbClr val="33CC33"/>
                  </a:solidFill>
                </a:ln>
                <a:solidFill>
                  <a:srgbClr val="FFC000"/>
                </a:solidFill>
                <a:cs typeface="Times New Roman" pitchFamily="18" charset="0"/>
              </a:rPr>
              <a:t/>
            </a:r>
            <a:br>
              <a:rPr lang="ru-RU" sz="6000" b="1" dirty="0" smtClean="0">
                <a:ln>
                  <a:solidFill>
                    <a:srgbClr val="33CC33"/>
                  </a:solidFill>
                </a:ln>
                <a:solidFill>
                  <a:srgbClr val="FFC000"/>
                </a:solidFill>
                <a:cs typeface="Times New Roman" pitchFamily="18" charset="0"/>
              </a:rPr>
            </a:br>
            <a:r>
              <a:rPr lang="ru-RU" sz="6000" b="1" dirty="0" smtClean="0">
                <a:ln>
                  <a:solidFill>
                    <a:srgbClr val="33CC33"/>
                  </a:solidFill>
                </a:ln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ru-RU" sz="6000" b="1" dirty="0">
                <a:ln>
                  <a:solidFill>
                    <a:srgbClr val="33CC33"/>
                  </a:solidFill>
                </a:ln>
                <a:solidFill>
                  <a:srgbClr val="FFC000"/>
                </a:solidFill>
                <a:cs typeface="Times New Roman" pitchFamily="18" charset="0"/>
              </a:rPr>
              <a:t>11  и  12</a:t>
            </a:r>
            <a:br>
              <a:rPr lang="ru-RU" sz="6000" b="1" dirty="0">
                <a:ln>
                  <a:solidFill>
                    <a:srgbClr val="33CC33"/>
                  </a:solidFill>
                </a:ln>
                <a:solidFill>
                  <a:srgbClr val="FFC000"/>
                </a:solidFill>
                <a:cs typeface="Times New Roman" pitchFamily="18" charset="0"/>
              </a:rPr>
            </a:br>
            <a:endParaRPr lang="ru-RU" sz="2800" b="1" dirty="0">
              <a:ln>
                <a:solidFill>
                  <a:srgbClr val="33CC33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15" name="Рисунок 14" descr="malysh_0.png"/>
          <p:cNvPicPr>
            <a:picLocks noChangeAspect="1"/>
          </p:cNvPicPr>
          <p:nvPr/>
        </p:nvPicPr>
        <p:blipFill>
          <a:blip r:embed="rId4" cstate="print"/>
          <a:srcRect b="23069"/>
          <a:stretch>
            <a:fillRect/>
          </a:stretch>
        </p:blipFill>
        <p:spPr>
          <a:xfrm flipH="1">
            <a:off x="1721754" y="4243874"/>
            <a:ext cx="2386564" cy="244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9921"/>
            <a:ext cx="1981777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16452" y="332657"/>
            <a:ext cx="3760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http://school15svetliy.ru/moodle/my</a:t>
            </a:r>
            <a:r>
              <a:rPr lang="en-US" dirty="0"/>
              <a:t>/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10042" y="251493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  <a:t>Раскраска</a:t>
            </a:r>
            <a:br>
              <a:rPr lang="ru-RU" sz="1400" dirty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</a:br>
            <a:r>
              <a:rPr lang="ru-RU" sz="1400" dirty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  <a:t>«Малыш и Карлсон</a:t>
            </a:r>
            <a:r>
              <a:rPr lang="ru-RU" sz="1400" dirty="0" smtClean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  <a:t>» (</a:t>
            </a:r>
            <a:r>
              <a:rPr lang="en-US" sz="1400" dirty="0" smtClean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  <a:t>1</a:t>
            </a:r>
            <a:r>
              <a:rPr lang="ru-RU" sz="1400" dirty="0" smtClean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  <a:t>-</a:t>
            </a:r>
            <a:r>
              <a:rPr lang="en-US" sz="1400" dirty="0" smtClean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  <a:t>2</a:t>
            </a:r>
            <a:r>
              <a:rPr lang="ru-RU" sz="1400" dirty="0" smtClean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  <a:t> класс</a:t>
            </a:r>
            <a:r>
              <a:rPr lang="en-US" sz="1400" dirty="0" smtClean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ru-RU" sz="1400" dirty="0" smtClean="0">
                <a:ln>
                  <a:solidFill>
                    <a:srgbClr val="33CC33"/>
                  </a:solidFill>
                </a:ln>
                <a:solidFill>
                  <a:srgbClr val="FFFF00"/>
                </a:solidFill>
              </a:rPr>
              <a:t>)</a:t>
            </a:r>
            <a:endParaRPr lang="ru-RU" sz="1400" dirty="0">
              <a:ln>
                <a:solidFill>
                  <a:srgbClr val="33CC33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89" y="2520208"/>
            <a:ext cx="2414587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42" y="3212976"/>
            <a:ext cx="260350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01036" y="5699764"/>
            <a:ext cx="39429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Автор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: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Долгалова Валентина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Дмитриевна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педагог   ДО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студии «Почемучки»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МОУ ДО ЦТ 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пгт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Светлый, Мирнинский район.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82" y="6207517"/>
            <a:ext cx="2034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Valentina Dolgalova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131840" y="476672"/>
            <a:ext cx="5472608" cy="5904656"/>
            <a:chOff x="3131840" y="476672"/>
            <a:chExt cx="5472608" cy="5904656"/>
          </a:xfrm>
        </p:grpSpPr>
        <p:pic>
          <p:nvPicPr>
            <p:cNvPr id="15" name="Рисунок 14" descr="8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2"/>
              <a:ext cx="5472608" cy="589045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Овал 28"/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0" name="Овал 29">
            <a:hlinkClick r:id="" action="ppaction://hlinkshowjump?jump=nextslide">
              <a:snd r:embed="rId4" name="laser.wav"/>
            </a:hlinkClick>
          </p:cNvPr>
          <p:cNvSpPr/>
          <p:nvPr/>
        </p:nvSpPr>
        <p:spPr>
          <a:xfrm>
            <a:off x="1187624" y="422108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" action="ppaction://hlinkshowjump?jump=nextslide">
                  <a:snd r:embed="rId4" name="laser.wav"/>
                </a:hlinkClick>
              </a:rPr>
              <a:t>6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187624" y="5373216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131840" y="476672"/>
            <a:ext cx="5472608" cy="5904656"/>
            <a:chOff x="3131840" y="476672"/>
            <a:chExt cx="5472608" cy="5904656"/>
          </a:xfrm>
        </p:grpSpPr>
        <p:pic>
          <p:nvPicPr>
            <p:cNvPr id="18" name="Рисунок 17" descr="9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2"/>
              <a:ext cx="5472608" cy="590465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" name="Овал 29">
            <a:hlinkClick r:id="" action="ppaction://hlinkshowjump?jump=nextslide">
              <a:snd r:embed="rId4" name="laser.wav"/>
            </a:hlinkClick>
          </p:cNvPr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187624" y="422108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1187624" y="5373216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131840" y="476672"/>
            <a:ext cx="5472608" cy="5904656"/>
            <a:chOff x="3131840" y="476672"/>
            <a:chExt cx="5472608" cy="5904656"/>
          </a:xfrm>
        </p:grpSpPr>
        <p:pic>
          <p:nvPicPr>
            <p:cNvPr id="15" name="Рисунок 14" descr="10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3"/>
              <a:ext cx="5472608" cy="5890450"/>
            </a:xfrm>
            <a:prstGeom prst="rect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Овал 28"/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1202026" y="422108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>
            <a:hlinkClick r:id="" action="ppaction://hlinkshowjump?jump=nextslide">
              <a:snd r:embed="rId4" name="laser.wav"/>
            </a:hlinkClick>
          </p:cNvPr>
          <p:cNvSpPr/>
          <p:nvPr/>
        </p:nvSpPr>
        <p:spPr>
          <a:xfrm>
            <a:off x="1187624" y="5373216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 descr="malysh_letit_na_karlsone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268760"/>
            <a:ext cx="3976687" cy="5101047"/>
          </a:xfrm>
          <a:prstGeom prst="rect">
            <a:avLst/>
          </a:prstGeom>
        </p:spPr>
      </p:pic>
      <p:sp>
        <p:nvSpPr>
          <p:cNvPr id="32" name="Скругленная прямоугольная выноска 31"/>
          <p:cNvSpPr/>
          <p:nvPr/>
        </p:nvSpPr>
        <p:spPr>
          <a:xfrm>
            <a:off x="4283968" y="908720"/>
            <a:ext cx="4104456" cy="1440160"/>
          </a:xfrm>
          <a:prstGeom prst="wedgeRoundRectCallout">
            <a:avLst>
              <a:gd name="adj1" fmla="val -73183"/>
              <a:gd name="adj2" fmla="val 93845"/>
              <a:gd name="adj3" fmla="val 16667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65B0"/>
                </a:solidFill>
                <a:latin typeface="+mj-lt"/>
              </a:rPr>
              <a:t>Теперь можно и полетать!</a:t>
            </a:r>
            <a:endParaRPr lang="ru-RU" sz="4000" dirty="0">
              <a:solidFill>
                <a:srgbClr val="0065B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ая прямоугольная выноска 31"/>
          <p:cNvSpPr/>
          <p:nvPr/>
        </p:nvSpPr>
        <p:spPr>
          <a:xfrm>
            <a:off x="3059832" y="620688"/>
            <a:ext cx="5688632" cy="1512168"/>
          </a:xfrm>
          <a:prstGeom prst="wedgeRoundRectCallout">
            <a:avLst>
              <a:gd name="adj1" fmla="val -49169"/>
              <a:gd name="adj2" fmla="val 139127"/>
              <a:gd name="adj3" fmla="val 16667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0065B0"/>
              </a:solidFill>
              <a:latin typeface="+mj-lt"/>
            </a:endParaRPr>
          </a:p>
        </p:txBody>
      </p:sp>
      <p:pic>
        <p:nvPicPr>
          <p:cNvPr id="5" name="Рисунок 4" descr="karlson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420888"/>
            <a:ext cx="3116302" cy="35151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19872" y="836712"/>
            <a:ext cx="3775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Используемые ресурсы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41613" y="310583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moi-raskraski.ru/raskraski-iz-multfilmov/raskraski-karlson</a:t>
            </a:r>
            <a:endParaRPr lang="ru-RU" dirty="0" smtClean="0"/>
          </a:p>
          <a:p>
            <a:pPr marL="342900" lvl="0" indent="-342900">
              <a:buFontTx/>
              <a:buAutoNum type="arabicPeriod"/>
            </a:pPr>
            <a:r>
              <a:rPr lang="ru-RU" u="sng" dirty="0">
                <a:hlinkClick r:id="rId5"/>
              </a:rPr>
              <a:t>http://nachalo4ka.ru/sunduchok-melochey-dlya-oformleniya-prezentatsiy/#more-5156</a:t>
            </a:r>
            <a:endParaRPr lang="ru-RU" dirty="0"/>
          </a:p>
          <a:p>
            <a:pPr marL="342900" indent="-342900">
              <a:buFontTx/>
              <a:buAutoNum type="arabicPeriod"/>
            </a:pPr>
            <a:r>
              <a:rPr lang="ru-RU" u="sng" dirty="0">
                <a:hlinkClick r:id="rId6"/>
              </a:rPr>
              <a:t>http://pedsovet.su/load/143</a:t>
            </a:r>
            <a:endParaRPr lang="ru-RU" dirty="0"/>
          </a:p>
          <a:p>
            <a:pPr marL="342900" indent="-342900">
              <a:buAutoNum type="arabicPeriod"/>
            </a:pPr>
            <a:r>
              <a:rPr lang="ru-RU" u="sng" dirty="0"/>
              <a:t>http://</a:t>
            </a:r>
            <a:r>
              <a:rPr lang="ru-RU" u="sng" dirty="0" smtClean="0"/>
              <a:t>tvoiraskraski.ru/raskraski-iz-skazok/raskraska-картинки</a:t>
            </a:r>
            <a:endParaRPr lang="ru-RU" u="sng" dirty="0"/>
          </a:p>
          <a:p>
            <a:pPr marL="342900" lvl="0" indent="-342900">
              <a:buFontTx/>
              <a:buAutoNum type="arabicPeriod"/>
            </a:pPr>
            <a:r>
              <a:rPr lang="ru-RU" u="sng" dirty="0">
                <a:hlinkClick r:id="rId7"/>
              </a:rPr>
              <a:t>http://www.raskraska.com/print.shtml?htt</a:t>
            </a:r>
            <a:r>
              <a:rPr lang="ru-RU" u="sng" dirty="0">
                <a:hlinkClick r:id="rId7"/>
              </a:rPr>
              <a:t>p://www.raskraska.com/catalog0001/1690.gif</a:t>
            </a: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ая прямоугольная выноска 31"/>
          <p:cNvSpPr/>
          <p:nvPr/>
        </p:nvSpPr>
        <p:spPr>
          <a:xfrm>
            <a:off x="3059832" y="620688"/>
            <a:ext cx="5688632" cy="1512168"/>
          </a:xfrm>
          <a:prstGeom prst="wedgeRoundRectCallout">
            <a:avLst>
              <a:gd name="adj1" fmla="val -49169"/>
              <a:gd name="adj2" fmla="val 139127"/>
              <a:gd name="adj3" fmla="val 16667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rgbClr val="0065B0"/>
              </a:solidFill>
              <a:latin typeface="+mj-lt"/>
            </a:endParaRPr>
          </a:p>
        </p:txBody>
      </p:sp>
      <p:pic>
        <p:nvPicPr>
          <p:cNvPr id="5" name="Рисунок 4" descr="karlson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420888"/>
            <a:ext cx="3116302" cy="35151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19872" y="836712"/>
            <a:ext cx="3775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Используемые ресурсы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93033" y="346302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6.</a:t>
            </a:r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moi-raskraski.ru/raskraski-iz-multfilmov/raskraski-karlson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7. http</a:t>
            </a:r>
            <a:r>
              <a:rPr lang="ru-RU" u="sng" dirty="0">
                <a:hlinkClick r:id="rId4"/>
              </a:rPr>
              <a:t>://www.uchportal.ru/load/</a:t>
            </a:r>
            <a:r>
              <a:rPr lang="ru-RU" dirty="0"/>
              <a:t> </a:t>
            </a:r>
            <a:r>
              <a:rPr lang="ru-RU" dirty="0" smtClean="0"/>
              <a:t>картинки Малыш и  Карлсон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9079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DC9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карл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268760"/>
            <a:ext cx="4644008" cy="5065233"/>
          </a:xfrm>
          <a:prstGeom prst="rect">
            <a:avLst/>
          </a:prstGeom>
          <a:effectLst/>
        </p:spPr>
      </p:pic>
      <p:pic>
        <p:nvPicPr>
          <p:cNvPr id="20" name="Рисунок 19" descr="malysh_0.png"/>
          <p:cNvPicPr>
            <a:picLocks noChangeAspect="1"/>
          </p:cNvPicPr>
          <p:nvPr/>
        </p:nvPicPr>
        <p:blipFill>
          <a:blip r:embed="rId5" cstate="print"/>
          <a:srcRect b="23069"/>
          <a:stretch>
            <a:fillRect/>
          </a:stretch>
        </p:blipFill>
        <p:spPr>
          <a:xfrm flipH="1">
            <a:off x="0" y="2708920"/>
            <a:ext cx="4044952" cy="4149080"/>
          </a:xfrm>
          <a:prstGeom prst="rect">
            <a:avLst/>
          </a:prstGeom>
        </p:spPr>
      </p:pic>
      <p:sp>
        <p:nvSpPr>
          <p:cNvPr id="22" name="Скругленная прямоугольная выноска 21"/>
          <p:cNvSpPr/>
          <p:nvPr/>
        </p:nvSpPr>
        <p:spPr>
          <a:xfrm flipH="1">
            <a:off x="323528" y="620688"/>
            <a:ext cx="5364088" cy="1800200"/>
          </a:xfrm>
          <a:prstGeom prst="wedgeRoundRectCallout">
            <a:avLst>
              <a:gd name="adj1" fmla="val -49456"/>
              <a:gd name="adj2" fmla="val 94997"/>
              <a:gd name="adj3" fmla="val 16667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rgbClr val="0065B0"/>
                </a:solidFill>
                <a:latin typeface="+mj-lt"/>
              </a:rPr>
              <a:t>- Малыш, ты правильно  считаешь, а я раскрашиваюсь!</a:t>
            </a:r>
            <a:endParaRPr lang="ru-RU" sz="4000" dirty="0">
              <a:solidFill>
                <a:srgbClr val="0065B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3131840" y="476672"/>
            <a:ext cx="5472608" cy="5904656"/>
            <a:chOff x="3131840" y="476672"/>
            <a:chExt cx="5472608" cy="5904656"/>
          </a:xfrm>
        </p:grpSpPr>
        <p:pic>
          <p:nvPicPr>
            <p:cNvPr id="15" name="Рисунок 14" descr="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2"/>
              <a:ext cx="5460882" cy="590465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Овал 40"/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1187624" y="422108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Овал 42">
            <a:hlinkClick r:id="" action="ppaction://hlinkshowjump?jump=nextslide">
              <a:snd r:embed="rId4" name="laser.wav"/>
            </a:hlinkClick>
          </p:cNvPr>
          <p:cNvSpPr/>
          <p:nvPr/>
        </p:nvSpPr>
        <p:spPr>
          <a:xfrm>
            <a:off x="1187624" y="5373216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131840" y="476672"/>
            <a:ext cx="5472608" cy="5904657"/>
            <a:chOff x="3131840" y="476672"/>
            <a:chExt cx="5472608" cy="5904657"/>
          </a:xfrm>
        </p:grpSpPr>
        <p:pic>
          <p:nvPicPr>
            <p:cNvPr id="19" name="Рисунок 18" descr="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3"/>
              <a:ext cx="5413625" cy="590465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1" name="Овал 30">
            <a:hlinkClick r:id="" action="ppaction://hlinkshowjump?jump=nextslide"/>
          </p:cNvPr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" action="ppaction://hlinkshowjump?jump=nextslide">
                  <a:snd r:embed="rId4" name="laser.wav"/>
                </a:hlinkClick>
              </a:rPr>
              <a:t>4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1187624" y="422108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3" name="Овал 32"/>
          <p:cNvSpPr/>
          <p:nvPr/>
        </p:nvSpPr>
        <p:spPr>
          <a:xfrm>
            <a:off x="1187624" y="5373216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131840" y="476672"/>
            <a:ext cx="5472608" cy="5904656"/>
            <a:chOff x="3131840" y="476672"/>
            <a:chExt cx="5472608" cy="5904656"/>
          </a:xfrm>
        </p:grpSpPr>
        <p:pic>
          <p:nvPicPr>
            <p:cNvPr id="15" name="Рисунок 14" descr="3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2"/>
              <a:ext cx="5472608" cy="589045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Овал 28"/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0" name="Овал 29">
            <a:hlinkClick r:id="" action="ppaction://hlinkshowjump?jump=nextslide">
              <a:snd r:embed="rId4" name="laser.wav"/>
            </a:hlinkClick>
          </p:cNvPr>
          <p:cNvSpPr/>
          <p:nvPr/>
        </p:nvSpPr>
        <p:spPr>
          <a:xfrm>
            <a:off x="1187624" y="422108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" action="ppaction://hlinkshowjump?jump=nextslide">
                  <a:snd r:embed="rId4" name="laser.wav"/>
                </a:hlinkClick>
              </a:rPr>
              <a:t>2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187624" y="5373216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131840" y="476672"/>
            <a:ext cx="5472608" cy="5904656"/>
            <a:chOff x="3131840" y="476672"/>
            <a:chExt cx="5472608" cy="5904656"/>
          </a:xfrm>
        </p:grpSpPr>
        <p:pic>
          <p:nvPicPr>
            <p:cNvPr id="15" name="Рисунок 14" descr="4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2"/>
              <a:ext cx="5472608" cy="589045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Овал 28">
            <a:hlinkClick r:id="" action="ppaction://hlinkshowjump?jump=nextslide">
              <a:snd r:embed="rId4" name="laser.wav"/>
            </a:hlinkClick>
          </p:cNvPr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1187624" y="422108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230829" y="533619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131840" y="476672"/>
            <a:ext cx="5472608" cy="5904656"/>
            <a:chOff x="3131840" y="476672"/>
            <a:chExt cx="5472608" cy="5904656"/>
          </a:xfrm>
        </p:grpSpPr>
        <p:pic>
          <p:nvPicPr>
            <p:cNvPr id="15" name="Рисунок 14" descr="5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2"/>
              <a:ext cx="5472608" cy="5904656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Овал 28"/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>
            <a:hlinkClick r:id="" action="ppaction://hlinkshowjump?jump=nextslide">
              <a:snd r:embed="rId4" name="laser.wav"/>
            </a:hlinkClick>
          </p:cNvPr>
          <p:cNvSpPr/>
          <p:nvPr/>
        </p:nvSpPr>
        <p:spPr>
          <a:xfrm>
            <a:off x="1187624" y="4221088"/>
            <a:ext cx="1008112" cy="936104"/>
          </a:xfrm>
          <a:prstGeom prst="ellips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" action="ppaction://hlinkshowjump?jump=nextslide">
                  <a:snd r:embed="rId4" name="laser.wav"/>
                </a:hlinkClick>
              </a:rPr>
              <a:t>3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187624" y="5373216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131840" y="476672"/>
            <a:ext cx="5472608" cy="5904656"/>
            <a:chOff x="3131840" y="476672"/>
            <a:chExt cx="5472608" cy="5904656"/>
          </a:xfrm>
        </p:grpSpPr>
        <p:pic>
          <p:nvPicPr>
            <p:cNvPr id="18" name="Рисунок 17" descr="6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3"/>
              <a:ext cx="5472608" cy="589045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" name="Овал 29"/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187624" y="422108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2" name="Овал 31">
            <a:hlinkClick r:id="" action="ppaction://hlinkshowjump?jump=nextslide">
              <a:snd r:embed="rId4" name="laser.wav"/>
            </a:hlinkClick>
          </p:cNvPr>
          <p:cNvSpPr/>
          <p:nvPr/>
        </p:nvSpPr>
        <p:spPr>
          <a:xfrm>
            <a:off x="1187624" y="5373216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5"/>
          <p:cNvGrpSpPr/>
          <p:nvPr/>
        </p:nvGrpSpPr>
        <p:grpSpPr>
          <a:xfrm>
            <a:off x="611560" y="692696"/>
            <a:ext cx="2160240" cy="2167791"/>
            <a:chOff x="611560" y="692696"/>
            <a:chExt cx="2160240" cy="216779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259632" y="692696"/>
              <a:ext cx="950506" cy="86409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10" idx="2"/>
            </p:cNvCxnSpPr>
            <p:nvPr/>
          </p:nvCxnSpPr>
          <p:spPr>
            <a:xfrm>
              <a:off x="1734885" y="1556792"/>
              <a:ext cx="604867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>
              <a:stCxn id="10" idx="2"/>
            </p:cNvCxnSpPr>
            <p:nvPr/>
          </p:nvCxnSpPr>
          <p:spPr>
            <a:xfrm flipH="1">
              <a:off x="1115616" y="1556792"/>
              <a:ext cx="619269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cxnSp>
        <p:sp>
          <p:nvSpPr>
            <p:cNvPr id="37" name="Скругленный прямоугольник 36"/>
            <p:cNvSpPr/>
            <p:nvPr/>
          </p:nvSpPr>
          <p:spPr>
            <a:xfrm>
              <a:off x="611560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79712" y="1988840"/>
              <a:ext cx="792088" cy="72008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  <a:endPara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03648" y="1844824"/>
              <a:ext cx="56778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000" b="1" dirty="0" smtClean="0">
                  <a:solidFill>
                    <a:srgbClr val="4070AA"/>
                  </a:solidFill>
                </a:rPr>
                <a:t>+</a:t>
              </a:r>
              <a:endParaRPr lang="ru-RU" sz="6000" b="1" dirty="0">
                <a:solidFill>
                  <a:srgbClr val="4070AA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131840" y="476672"/>
            <a:ext cx="5472608" cy="5904656"/>
            <a:chOff x="3131840" y="476672"/>
            <a:chExt cx="5472608" cy="5904656"/>
          </a:xfrm>
        </p:grpSpPr>
        <p:pic>
          <p:nvPicPr>
            <p:cNvPr id="15" name="Рисунок 14" descr="7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1840" y="476672"/>
              <a:ext cx="5472608" cy="5863857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3131840" y="476672"/>
              <a:ext cx="5472608" cy="5904656"/>
            </a:xfrm>
            <a:prstGeom prst="rect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Овал 28"/>
          <p:cNvSpPr/>
          <p:nvPr/>
        </p:nvSpPr>
        <p:spPr>
          <a:xfrm>
            <a:off x="1187624" y="3068960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Овал 29">
            <a:hlinkClick r:id="" action="ppaction://hlinkshowjump?jump=nextslide">
              <a:snd r:embed="rId4" name="laser.wav"/>
            </a:hlinkClick>
          </p:cNvPr>
          <p:cNvSpPr/>
          <p:nvPr/>
        </p:nvSpPr>
        <p:spPr>
          <a:xfrm>
            <a:off x="1187624" y="4221088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1187624" y="5373216"/>
            <a:ext cx="1008112" cy="9361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1"/>
  <p:tag name="ISPRING_SCORM_RATE_QUIZZES" val="0"/>
  <p:tag name="ISPRING_SCORM_PASSING_SCORE" val="100.0000000000"/>
  <p:tag name="GENSWF_OUTPUT_FILE_NAME" val="Малыш и Карлсон"/>
  <p:tag name="ISPRING_RESOURCE_PATHS_HASH_2" val="56c143891afdd0ea81e1f80c48e706d4f2a9b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159</Words>
  <Application>Microsoft Office PowerPoint</Application>
  <PresentationFormat>Экран (4:3)</PresentationFormat>
  <Paragraphs>92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Состав чисел   11  и  12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ДолгаловаВ.Д.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Раскраска Малыш и Карлсон»</dc:title>
  <dc:creator>ВАЛЯ</dc:creator>
  <cp:lastModifiedBy>ВАЛЯ</cp:lastModifiedBy>
  <cp:revision>15</cp:revision>
  <dcterms:created xsi:type="dcterms:W3CDTF">2013-11-23T09:42:02Z</dcterms:created>
  <dcterms:modified xsi:type="dcterms:W3CDTF">2017-02-07T03:45:59Z</dcterms:modified>
  <cp:contentStatus>Состав чисел 11 и 12</cp:contentStatus>
</cp:coreProperties>
</file>