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C7161-CE04-4AC2-993B-CC268730FB9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8C4D-5ED7-4CCD-8FDD-549244AED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C7161-CE04-4AC2-993B-CC268730FB9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8C4D-5ED7-4CCD-8FDD-549244AED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C7161-CE04-4AC2-993B-CC268730FB9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8C4D-5ED7-4CCD-8FDD-549244AED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C7161-CE04-4AC2-993B-CC268730FB9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8C4D-5ED7-4CCD-8FDD-549244AED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C7161-CE04-4AC2-993B-CC268730FB9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8C4D-5ED7-4CCD-8FDD-549244AED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C7161-CE04-4AC2-993B-CC268730FB9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8C4D-5ED7-4CCD-8FDD-549244AED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C7161-CE04-4AC2-993B-CC268730FB9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8C4D-5ED7-4CCD-8FDD-549244AED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C7161-CE04-4AC2-993B-CC268730FB9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8C4D-5ED7-4CCD-8FDD-549244AED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C7161-CE04-4AC2-993B-CC268730FB9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8C4D-5ED7-4CCD-8FDD-549244AED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C7161-CE04-4AC2-993B-CC268730FB9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8C4D-5ED7-4CCD-8FDD-549244AED9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C7161-CE04-4AC2-993B-CC268730FB9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D8C4D-5ED7-4CCD-8FDD-549244AED94C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BD7C7161-CE04-4AC2-993B-CC268730FB92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9DBD8C4D-5ED7-4CCD-8FDD-549244AED94C}" type="slidenum">
              <a:rPr lang="ru-RU" smtClean="0"/>
              <a:t>‹#›</a:t>
            </a:fld>
            <a:endParaRPr lang="ru-RU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 Дорожные знаки»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75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1800" dirty="0" smtClean="0"/>
              <a:t>8.Воспитатель </a:t>
            </a:r>
            <a:r>
              <a:rPr lang="ru-RU" sz="1800" dirty="0"/>
              <a:t>предлагает, чтоб лучше запомнить дорожные знаки, их нарисовать. Дети рисуют дорожные знаки.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204864"/>
            <a:ext cx="4302001" cy="39604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772816"/>
            <a:ext cx="4248472" cy="3672408"/>
          </a:xfrm>
        </p:spPr>
      </p:pic>
    </p:spTree>
    <p:extLst>
      <p:ext uri="{BB962C8B-B14F-4D97-AF65-F5344CB8AC3E}">
        <p14:creationId xmlns:p14="http://schemas.microsoft.com/office/powerpoint/2010/main" val="1188447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836712"/>
            <a:ext cx="4896544" cy="48245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ru-RU" sz="1800" dirty="0" smtClean="0"/>
              <a:t>9.Инспектор </a:t>
            </a:r>
            <a:r>
              <a:rPr lang="ru-RU" sz="1800" dirty="0"/>
              <a:t>хвалит детей и дарит им настольную игру « Светофор»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547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7117180" cy="5164804"/>
          </a:xfrm>
        </p:spPr>
        <p:txBody>
          <a:bodyPr/>
          <a:lstStyle/>
          <a:p>
            <a:r>
              <a:rPr lang="ru-RU" sz="1600" dirty="0"/>
              <a:t>Цель: формировать у детей представлений о дорожных знаках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Задачи:</a:t>
            </a:r>
            <a:br>
              <a:rPr lang="ru-RU" sz="1600" dirty="0"/>
            </a:br>
            <a:r>
              <a:rPr lang="ru-RU" sz="1600" dirty="0" smtClean="0"/>
              <a:t>1. Расширить </a:t>
            </a:r>
            <a:r>
              <a:rPr lang="ru-RU" sz="1600" dirty="0"/>
              <a:t>и закрепить знания детей о сигналах светофора и правилах дорожного движения.</a:t>
            </a:r>
            <a:br>
              <a:rPr lang="ru-RU" sz="1600" dirty="0"/>
            </a:br>
            <a:r>
              <a:rPr lang="ru-RU" sz="1600" dirty="0" smtClean="0"/>
              <a:t>2. Познакомить </a:t>
            </a:r>
            <a:r>
              <a:rPr lang="ru-RU" sz="1600" dirty="0"/>
              <a:t>детей с дорожными знаками:</a:t>
            </a:r>
            <a:br>
              <a:rPr lang="ru-RU" sz="1600" dirty="0"/>
            </a:br>
            <a:r>
              <a:rPr lang="ru-RU" sz="1600" dirty="0"/>
              <a:t>- указательными ( « Пешеходный переход», « Подземный пешеходный переход»)</a:t>
            </a:r>
            <a:br>
              <a:rPr lang="ru-RU" sz="1600" dirty="0"/>
            </a:br>
            <a:r>
              <a:rPr lang="ru-RU" sz="1600" dirty="0"/>
              <a:t>-запрещающими( « Движение пешеходов запрещено», « Движение на велосипедах запрещено»)</a:t>
            </a:r>
            <a:br>
              <a:rPr lang="ru-RU" sz="1600" dirty="0"/>
            </a:br>
            <a:r>
              <a:rPr lang="ru-RU" sz="1600" dirty="0"/>
              <a:t>-знаками сервиса( « Больница», « Пункт питания», «Автозаправка»)</a:t>
            </a:r>
            <a:br>
              <a:rPr lang="ru-RU" sz="1600" dirty="0"/>
            </a:br>
            <a:r>
              <a:rPr lang="ru-RU" sz="1600" dirty="0"/>
              <a:t>3. Закрепить полученные знания о дорожных знаках в ходе дидактической игры « Собери знак» и в процессе рисования дорожных знаков.</a:t>
            </a:r>
            <a:br>
              <a:rPr lang="ru-RU" sz="1600" dirty="0"/>
            </a:br>
            <a:r>
              <a:rPr lang="ru-RU" sz="1600" dirty="0"/>
              <a:t>4</a:t>
            </a:r>
            <a:r>
              <a:rPr lang="ru-RU" sz="1600" dirty="0" smtClean="0"/>
              <a:t>. Воспитывать </a:t>
            </a:r>
            <a:r>
              <a:rPr lang="ru-RU" sz="1600" dirty="0"/>
              <a:t>культуру поведения на улице, вырабатывая потребность в соблюдении правил дорожного движения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Материалы: макеты дорожных знаков, светофора, шаблоны различной формы для рисования знаков, восковые мелки, дидактическая игра « Собери знак»</a:t>
            </a:r>
          </a:p>
        </p:txBody>
      </p:sp>
    </p:spTree>
    <p:extLst>
      <p:ext uri="{BB962C8B-B14F-4D97-AF65-F5344CB8AC3E}">
        <p14:creationId xmlns:p14="http://schemas.microsoft.com/office/powerpoint/2010/main" val="4240058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2660650" cy="1185861"/>
          </a:xfrm>
        </p:spPr>
        <p:txBody>
          <a:bodyPr/>
          <a:lstStyle/>
          <a:p>
            <a:r>
              <a:rPr lang="ru-RU" sz="2800" dirty="0"/>
              <a:t>Ход занятия: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556792"/>
            <a:ext cx="4536504" cy="37444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2492896"/>
            <a:ext cx="3202548" cy="2373115"/>
          </a:xfrm>
        </p:spPr>
        <p:txBody>
          <a:bodyPr/>
          <a:lstStyle/>
          <a:p>
            <a:endParaRPr lang="ru-RU" dirty="0"/>
          </a:p>
          <a:p>
            <a:pPr lvl="0"/>
            <a:r>
              <a:rPr lang="ru-RU" sz="1800" dirty="0" smtClean="0"/>
              <a:t>1. Воспитатель </a:t>
            </a:r>
            <a:r>
              <a:rPr lang="ru-RU" sz="1800" dirty="0"/>
              <a:t>задаёт загадку  детям про светофор, показывает макет светофора. Спрашивает для чего нужен светофор</a:t>
            </a:r>
            <a:r>
              <a:rPr lang="ru-RU" dirty="0"/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2619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692696"/>
            <a:ext cx="5256584" cy="475252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ru-RU" sz="1800" dirty="0" smtClean="0"/>
              <a:t>2. Ребёнок </a:t>
            </a:r>
            <a:r>
              <a:rPr lang="ru-RU" sz="1800" dirty="0"/>
              <a:t>показывает светофор и читает стихотворение.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432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980728"/>
            <a:ext cx="5288012" cy="48965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9367" y="1700808"/>
            <a:ext cx="2660650" cy="1220987"/>
          </a:xfrm>
        </p:spPr>
        <p:txBody>
          <a:bodyPr>
            <a:normAutofit/>
          </a:bodyPr>
          <a:lstStyle/>
          <a:p>
            <a:r>
              <a:rPr lang="ru-RU" sz="1800" dirty="0" smtClean="0"/>
              <a:t>3.Воспитатель </a:t>
            </a:r>
            <a:r>
              <a:rPr lang="ru-RU" sz="1800" dirty="0"/>
              <a:t>знакомит детей с инспектором </a:t>
            </a:r>
            <a:r>
              <a:rPr lang="ru-RU" sz="1800" dirty="0" smtClean="0"/>
              <a:t>ГИБДД</a:t>
            </a:r>
            <a:endParaRPr lang="ru-RU" sz="1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284984"/>
            <a:ext cx="28083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Инспектор беседует с детьми, проверяет знания правил дорожного </a:t>
            </a:r>
            <a:r>
              <a:rPr lang="ru-RU" dirty="0" err="1"/>
              <a:t>движен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296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2862" y="1052944"/>
            <a:ext cx="5039617" cy="475231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ru-RU" sz="1800" dirty="0" smtClean="0"/>
              <a:t>4.Проводится </a:t>
            </a:r>
            <a:r>
              <a:rPr lang="ru-RU" sz="1800" dirty="0"/>
              <a:t>дидактическая игра « Ситуации на дороге, поставь нужный знак.»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484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1800" dirty="0" smtClean="0"/>
              <a:t>5.Воспитатель </a:t>
            </a:r>
            <a:r>
              <a:rPr lang="ru-RU" sz="1800" dirty="0"/>
              <a:t>вместе с детьми проводит физкультминутку : «Светофор».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344" y="1809750"/>
            <a:ext cx="3038475" cy="40513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8388" y="1809750"/>
            <a:ext cx="3038475" cy="4051300"/>
          </a:xfrm>
        </p:spPr>
      </p:pic>
    </p:spTree>
    <p:extLst>
      <p:ext uri="{BB962C8B-B14F-4D97-AF65-F5344CB8AC3E}">
        <p14:creationId xmlns:p14="http://schemas.microsoft.com/office/powerpoint/2010/main" val="2499966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980728"/>
            <a:ext cx="5040560" cy="496855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6.Воспитатель </a:t>
            </a:r>
            <a:r>
              <a:rPr lang="ru-RU" sz="1800" dirty="0"/>
              <a:t>и  инспектор знакомят детей с дорожными знакам</a:t>
            </a:r>
          </a:p>
        </p:txBody>
      </p:sp>
    </p:spTree>
    <p:extLst>
      <p:ext uri="{BB962C8B-B14F-4D97-AF65-F5344CB8AC3E}">
        <p14:creationId xmlns:p14="http://schemas.microsoft.com/office/powerpoint/2010/main" val="2882723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sz="1800" dirty="0" smtClean="0"/>
              <a:t>7.Проводится </a:t>
            </a:r>
            <a:r>
              <a:rPr lang="ru-RU" sz="1800" dirty="0"/>
              <a:t>дидактическая игра « Собери знак» . В конце игры дети отвечают на вопросы воспитателя.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636912"/>
            <a:ext cx="4157985" cy="39604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68760"/>
            <a:ext cx="4229992" cy="3816424"/>
          </a:xfrm>
        </p:spPr>
      </p:pic>
    </p:spTree>
    <p:extLst>
      <p:ext uri="{BB962C8B-B14F-4D97-AF65-F5344CB8AC3E}">
        <p14:creationId xmlns:p14="http://schemas.microsoft.com/office/powerpoint/2010/main" val="1557658446"/>
      </p:ext>
    </p:extLst>
  </p:cSld>
  <p:clrMapOvr>
    <a:masterClrMapping/>
  </p:clrMapOvr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TC102455610[[fn=Осень]]</Template>
  <TotalTime>41</TotalTime>
  <Words>136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Autumn</vt:lpstr>
      <vt:lpstr>« Дорожные знаки» </vt:lpstr>
      <vt:lpstr>Цель: формировать у детей представлений о дорожных знаках.  Задачи: 1. Расширить и закрепить знания детей о сигналах светофора и правилах дорожного движения. 2. Познакомить детей с дорожными знаками: - указательными ( « Пешеходный переход», « Подземный пешеходный переход») -запрещающими( « Движение пешеходов запрещено», « Движение на велосипедах запрещено») -знаками сервиса( « Больница», « Пункт питания», «Автозаправка») 3. Закрепить полученные знания о дорожных знаках в ходе дидактической игры « Собери знак» и в процессе рисования дорожных знаков. 4. Воспитывать культуру поведения на улице, вырабатывая потребность в соблюдении правил дорожного движения.  Материалы: макеты дорожных знаков, светофора, шаблоны различной формы для рисования знаков, восковые мелки, дидактическая игра « Собери знак»</vt:lpstr>
      <vt:lpstr>Ход занятия: </vt:lpstr>
      <vt:lpstr>Презентация PowerPoint</vt:lpstr>
      <vt:lpstr>Презентация PowerPoint</vt:lpstr>
      <vt:lpstr>Презентация PowerPoint</vt:lpstr>
      <vt:lpstr>5.Воспитатель вместе с детьми проводит физкультминутку : «Светофор». </vt:lpstr>
      <vt:lpstr>Презентация PowerPoint</vt:lpstr>
      <vt:lpstr>7.Проводится дидактическая игра « Собери знак» . В конце игры дети отвечают на вопросы воспитателя. </vt:lpstr>
      <vt:lpstr>8.Воспитатель предлагает, чтоб лучше запомнить дорожные знаки, их нарисовать. Дети рисуют дорожные знаки.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Дорожные знаки»</dc:title>
  <dc:creator>User1</dc:creator>
  <cp:lastModifiedBy>Admin</cp:lastModifiedBy>
  <cp:revision>5</cp:revision>
  <dcterms:created xsi:type="dcterms:W3CDTF">2014-01-22T10:52:30Z</dcterms:created>
  <dcterms:modified xsi:type="dcterms:W3CDTF">2018-01-28T10:42:27Z</dcterms:modified>
</cp:coreProperties>
</file>