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68" r:id="rId3"/>
    <p:sldId id="269" r:id="rId4"/>
    <p:sldId id="263" r:id="rId5"/>
    <p:sldId id="264" r:id="rId6"/>
    <p:sldId id="265" r:id="rId7"/>
    <p:sldId id="271" r:id="rId8"/>
    <p:sldId id="272" r:id="rId9"/>
    <p:sldId id="273" r:id="rId10"/>
    <p:sldId id="270" r:id="rId11"/>
    <p:sldId id="274" r:id="rId12"/>
    <p:sldId id="275" r:id="rId13"/>
    <p:sldId id="266" r:id="rId14"/>
    <p:sldId id="267" r:id="rId15"/>
    <p:sldId id="262" r:id="rId16"/>
    <p:sldId id="277" r:id="rId17"/>
    <p:sldId id="27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354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31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6967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964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7826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588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748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161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586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498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236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34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893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901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94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10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9B261-28DB-4BA2-995A-F9FC3ED59047}" type="datetimeFigureOut">
              <a:rPr lang="ru-RU" smtClean="0"/>
              <a:t>20.01.2018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01CA667-505D-4AE4-A6FD-55C09953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50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EC5D42-3C3F-4159-A95E-0CDA635719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845" y="120811"/>
            <a:ext cx="9753600" cy="9949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Нравственное, экологическое образование и  воспитание школьников на уроках биологии!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4EA1EF5-8E1F-4966-AA8E-E3AFAB7046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550" y="5640290"/>
            <a:ext cx="7766936" cy="1096899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110000"/>
              </a:lnSpc>
            </a:pPr>
            <a:r>
              <a:rPr lang="ru-RU" b="1" dirty="0">
                <a:solidFill>
                  <a:schemeClr val="tx1"/>
                </a:solidFill>
              </a:rPr>
              <a:t>Подготовила учитель биологии: Маллалиева Айниса Ш.</a:t>
            </a:r>
          </a:p>
          <a:p>
            <a:pPr algn="l">
              <a:lnSpc>
                <a:spcPct val="110000"/>
              </a:lnSpc>
            </a:pPr>
            <a:r>
              <a:rPr lang="ru-RU" b="1" dirty="0">
                <a:solidFill>
                  <a:schemeClr val="tx1"/>
                </a:solidFill>
              </a:rPr>
              <a:t>МКОУ «Дагнинская ООШ»</a:t>
            </a:r>
          </a:p>
          <a:p>
            <a:pPr algn="l">
              <a:lnSpc>
                <a:spcPct val="110000"/>
              </a:lnSpc>
            </a:pPr>
            <a:r>
              <a:rPr lang="ru-RU" b="1" dirty="0">
                <a:solidFill>
                  <a:schemeClr val="tx1"/>
                </a:solidFill>
              </a:rPr>
              <a:t>18. 01. 2018 г.</a:t>
            </a:r>
          </a:p>
        </p:txBody>
      </p:sp>
      <p:pic>
        <p:nvPicPr>
          <p:cNvPr id="4" name="Picture 2" descr="http://lycc1501.mskobr.ru/users_files/SaveljevAS/images/a2c61cdfc347d26b.jpg">
            <a:extLst>
              <a:ext uri="{FF2B5EF4-FFF2-40B4-BE49-F238E27FC236}">
                <a16:creationId xmlns:a16="http://schemas.microsoft.com/office/drawing/2014/main" id="{78E6A5EE-B74E-4B5B-97CE-CB17611244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13" y="1115736"/>
            <a:ext cx="8338657" cy="4524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840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bigslide.ru/images/28/27845/960/img3.jpg">
            <a:extLst>
              <a:ext uri="{FF2B5EF4-FFF2-40B4-BE49-F238E27FC236}">
                <a16:creationId xmlns:a16="http://schemas.microsoft.com/office/drawing/2014/main" id="{58D9BE3F-2157-409F-808E-A2AC383B828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9" t="6043" r="5331" b="17679"/>
          <a:stretch/>
        </p:blipFill>
        <p:spPr bwMode="auto">
          <a:xfrm>
            <a:off x="914399" y="721454"/>
            <a:ext cx="7801761" cy="462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310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900igr.net/up/datas/154839/013.jpg">
            <a:extLst>
              <a:ext uri="{FF2B5EF4-FFF2-40B4-BE49-F238E27FC236}">
                <a16:creationId xmlns:a16="http://schemas.microsoft.com/office/drawing/2014/main" id="{F597C3D7-E419-4D08-BCAB-4B5F439A2AC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29" y="645952"/>
            <a:ext cx="8615494" cy="534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765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3.infourok.ru/uploads/ex/0c30/000626af-6d708f99/img9.jpg">
            <a:extLst>
              <a:ext uri="{FF2B5EF4-FFF2-40B4-BE49-F238E27FC236}">
                <a16:creationId xmlns:a16="http://schemas.microsoft.com/office/drawing/2014/main" id="{6D5E7102-2AAF-46A8-8595-75F3A9D9016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51" y="436229"/>
            <a:ext cx="8514825" cy="585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898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myshared.ru/5/340776/slide_15.jpg">
            <a:extLst>
              <a:ext uri="{FF2B5EF4-FFF2-40B4-BE49-F238E27FC236}">
                <a16:creationId xmlns:a16="http://schemas.microsoft.com/office/drawing/2014/main" id="{AFC1D8A2-876C-4343-AD82-74B59ADD580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24"/>
          <a:stretch/>
        </p:blipFill>
        <p:spPr bwMode="auto">
          <a:xfrm>
            <a:off x="847288" y="360727"/>
            <a:ext cx="8464492" cy="59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17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3.infourok.ru/uploads/ex/0b1f/0004d996-e17ecb3f/img3.jpg">
            <a:extLst>
              <a:ext uri="{FF2B5EF4-FFF2-40B4-BE49-F238E27FC236}">
                <a16:creationId xmlns:a16="http://schemas.microsoft.com/office/drawing/2014/main" id="{A95DC235-A488-4BC9-BDD5-16A2F2C463E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43" y="260059"/>
            <a:ext cx="8170877" cy="629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146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metod-kopilka.ru/images/doc/42/36651/img10.jpg">
            <a:extLst>
              <a:ext uri="{FF2B5EF4-FFF2-40B4-BE49-F238E27FC236}">
                <a16:creationId xmlns:a16="http://schemas.microsoft.com/office/drawing/2014/main" id="{59BC2223-206F-4651-9F7C-9530CAAFF67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06" y="408963"/>
            <a:ext cx="8825218" cy="604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568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592042-14FA-4475-BC7A-3342C7121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E01A28-2F24-4836-8456-DE962B39C1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716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267733-4986-49C9-9087-0272E1482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8E22E1-8041-463E-9638-BF0F87611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5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5BEFEE-C7B4-4788-9DD4-F2D03EF05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499" y="223707"/>
            <a:ext cx="8596668" cy="1320800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Экологическое образование-это уникальное средство сохранения и развития человека и развития человеческой цивилизации!</a:t>
            </a:r>
          </a:p>
        </p:txBody>
      </p:sp>
      <p:pic>
        <p:nvPicPr>
          <p:cNvPr id="2056" name="Picture 8" descr="https://arhivurokov.ru/multiurok/5/d/7/5d7ee2972b973ebc4307064acc373908a6027e77/img1.jpg">
            <a:extLst>
              <a:ext uri="{FF2B5EF4-FFF2-40B4-BE49-F238E27FC236}">
                <a16:creationId xmlns:a16="http://schemas.microsoft.com/office/drawing/2014/main" id="{A8BC8260-E696-4028-8D06-8098F0F37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195" y="1815167"/>
            <a:ext cx="7933189" cy="4677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038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etki.guru/wp-content/uploads/2016/08/rol-jesteticheskogo-vospitanija-768x534.jpeg">
            <a:extLst>
              <a:ext uri="{FF2B5EF4-FFF2-40B4-BE49-F238E27FC236}">
                <a16:creationId xmlns:a16="http://schemas.microsoft.com/office/drawing/2014/main" id="{B9B5482A-56A3-4C93-9106-7F1676CAD2F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17" y="327171"/>
            <a:ext cx="8657438" cy="626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253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00.infourok.ru/images/doc/282/287455/2/img1.jpg">
            <a:extLst>
              <a:ext uri="{FF2B5EF4-FFF2-40B4-BE49-F238E27FC236}">
                <a16:creationId xmlns:a16="http://schemas.microsoft.com/office/drawing/2014/main" id="{560B468C-DD67-4B1C-A65F-586E8DF47D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47" y="209725"/>
            <a:ext cx="8816831" cy="62162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327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900igr.net/datas/fizika/Ekologicheskaja-fizika/0007-007-Zadachi-ekologicheskogo-obrazovanija.jpg">
            <a:extLst>
              <a:ext uri="{FF2B5EF4-FFF2-40B4-BE49-F238E27FC236}">
                <a16:creationId xmlns:a16="http://schemas.microsoft.com/office/drawing/2014/main" id="{5BBB3D9C-3892-46FC-9F4B-2731EC76B8E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73" y="520117"/>
            <a:ext cx="8531604" cy="59897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566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ecovospitanie.ru/cmshtml/media/pics/lec1/111.png">
            <a:extLst>
              <a:ext uri="{FF2B5EF4-FFF2-40B4-BE49-F238E27FC236}">
                <a16:creationId xmlns:a16="http://schemas.microsoft.com/office/drawing/2014/main" id="{B8874941-67F1-476C-9760-8640B3D75D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85" y="385894"/>
            <a:ext cx="8623883" cy="594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194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070/000432a7-6a762ffe/640/img14.jpg">
            <a:extLst>
              <a:ext uri="{FF2B5EF4-FFF2-40B4-BE49-F238E27FC236}">
                <a16:creationId xmlns:a16="http://schemas.microsoft.com/office/drawing/2014/main" id="{DF369A76-AD63-4214-A179-DA42ADC9462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16" y="578841"/>
            <a:ext cx="8649050" cy="583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709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f.ppt-online.org/files/slide/g/ghzmBUMdiv3NAcotlDLZXCObqfpKF52nG7xY4S/slide-3.jpg">
            <a:extLst>
              <a:ext uri="{FF2B5EF4-FFF2-40B4-BE49-F238E27FC236}">
                <a16:creationId xmlns:a16="http://schemas.microsoft.com/office/drawing/2014/main" id="{30DE1AF4-EC3A-4AA7-80A8-11C849AD11A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24" y="75501"/>
            <a:ext cx="5603846" cy="526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cf.ppt-online.org/files/slide/g/ghzmBUMdiv3NAcotlDLZXCObqfpKF52nG7xY4S/slide-2.jpg">
            <a:extLst>
              <a:ext uri="{FF2B5EF4-FFF2-40B4-BE49-F238E27FC236}">
                <a16:creationId xmlns:a16="http://schemas.microsoft.com/office/drawing/2014/main" id="{0B1DEE59-CBA9-400C-8E36-AF9F76ECC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348" y="1912690"/>
            <a:ext cx="5959737" cy="4811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498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llyslide.com/thumbs/f8f98e3bb44b36b455414ff7b1674857/img1.jpg">
            <a:extLst>
              <a:ext uri="{FF2B5EF4-FFF2-40B4-BE49-F238E27FC236}">
                <a16:creationId xmlns:a16="http://schemas.microsoft.com/office/drawing/2014/main" id="{EC450076-6DA4-4F38-8B9D-25576B8C519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49" y="553673"/>
            <a:ext cx="8766495" cy="593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93573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</TotalTime>
  <Words>44</Words>
  <Application>Microsoft Office PowerPoint</Application>
  <PresentationFormat>Широкоэкранный</PresentationFormat>
  <Paragraphs>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Аспект</vt:lpstr>
      <vt:lpstr>Нравственное, экологическое образование и  воспитание школьников на уроках биологии!</vt:lpstr>
      <vt:lpstr>Экологическое образование-это уникальное средство сохранения и развития человека и развития человеческой цивилизации!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Летиф</dc:creator>
  <cp:lastModifiedBy>Летиф</cp:lastModifiedBy>
  <cp:revision>11</cp:revision>
  <dcterms:created xsi:type="dcterms:W3CDTF">2018-01-02T17:59:09Z</dcterms:created>
  <dcterms:modified xsi:type="dcterms:W3CDTF">2018-01-20T14:44:19Z</dcterms:modified>
</cp:coreProperties>
</file>