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5" r:id="rId7"/>
    <p:sldId id="264" r:id="rId8"/>
    <p:sldId id="266" r:id="rId9"/>
    <p:sldId id="263" r:id="rId10"/>
    <p:sldId id="262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CEFC1B6-14EE-4247-9F09-8EC2258B8E03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AD5F03F-6CF0-4A91-B3F9-D518DFC921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EFC1B6-14EE-4247-9F09-8EC2258B8E03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D5F03F-6CF0-4A91-B3F9-D518DFC921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EFC1B6-14EE-4247-9F09-8EC2258B8E03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D5F03F-6CF0-4A91-B3F9-D518DFC921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EFC1B6-14EE-4247-9F09-8EC2258B8E03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D5F03F-6CF0-4A91-B3F9-D518DFC921C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EFC1B6-14EE-4247-9F09-8EC2258B8E03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D5F03F-6CF0-4A91-B3F9-D518DFC921C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EFC1B6-14EE-4247-9F09-8EC2258B8E03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D5F03F-6CF0-4A91-B3F9-D518DFC921C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EFC1B6-14EE-4247-9F09-8EC2258B8E03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D5F03F-6CF0-4A91-B3F9-D518DFC921C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EFC1B6-14EE-4247-9F09-8EC2258B8E03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D5F03F-6CF0-4A91-B3F9-D518DFC921C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EFC1B6-14EE-4247-9F09-8EC2258B8E03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D5F03F-6CF0-4A91-B3F9-D518DFC921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CEFC1B6-14EE-4247-9F09-8EC2258B8E03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D5F03F-6CF0-4A91-B3F9-D518DFC921C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CEFC1B6-14EE-4247-9F09-8EC2258B8E03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AD5F03F-6CF0-4A91-B3F9-D518DFC921C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CEFC1B6-14EE-4247-9F09-8EC2258B8E03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AD5F03F-6CF0-4A91-B3F9-D518DFC921C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918648" cy="3096343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навыков здорового образа жизни у детей старшего возраста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2439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Гимнастика бодрящая, массаж стоп </a:t>
            </a:r>
            <a:br>
              <a:rPr lang="ru-RU" dirty="0" smtClean="0"/>
            </a:br>
            <a:r>
              <a:rPr lang="ru-RU" dirty="0" smtClean="0"/>
              <a:t>(дорожки здоровья)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4179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Оздоровительный час </a:t>
            </a:r>
            <a:br>
              <a:rPr lang="ru-RU" dirty="0" smtClean="0"/>
            </a:br>
            <a:r>
              <a:rPr lang="ru-RU" dirty="0" smtClean="0"/>
              <a:t>(лабиринт «ДЖУНГЛИ»)</a:t>
            </a: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22339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683568" y="4797152"/>
            <a:ext cx="7488832" cy="1944216"/>
          </a:xfrm>
        </p:spPr>
        <p:txBody>
          <a:bodyPr>
            <a:noAutofit/>
          </a:bodyPr>
          <a:lstStyle/>
          <a:p>
            <a:pPr marL="571500" indent="-571500" algn="l">
              <a:buFont typeface="+mj-lt"/>
              <a:buAutoNum type="romanUcPeriod"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Здоровый образ жизни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одно из условий сохранения и укрепления здоровья дошкольников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3751776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7918648" cy="1512167"/>
          </a:xfrm>
        </p:spPr>
        <p:txBody>
          <a:bodyPr>
            <a:normAutofit/>
          </a:bodyPr>
          <a:lstStyle/>
          <a:p>
            <a:pPr algn="l"/>
            <a:r>
              <a:rPr lang="en-US" sz="3200" b="0" dirty="0" smtClean="0">
                <a:solidFill>
                  <a:schemeClr val="bg2">
                    <a:lumMod val="50000"/>
                  </a:schemeClr>
                </a:solidFill>
              </a:rPr>
              <a:t>II.</a:t>
            </a:r>
            <a:r>
              <a:rPr lang="en-US" sz="3200" b="0" dirty="0" smtClean="0"/>
              <a:t> </a:t>
            </a:r>
            <a:r>
              <a:rPr lang="ru-RU" sz="2700" dirty="0" smtClean="0"/>
              <a:t>ВОСПИТАНИЕ У ДЕТЕЙ ЗДОРОВОГО </a:t>
            </a:r>
            <a:r>
              <a:rPr lang="en-US" sz="2700" dirty="0" smtClean="0"/>
              <a:t>             </a:t>
            </a:r>
            <a:r>
              <a:rPr lang="ru-RU" sz="2700" dirty="0" smtClean="0"/>
              <a:t>ОБРАЗА ЖИЗНИ ОСУЩЕСТВЛЯЕТСЯ ПО </a:t>
            </a:r>
            <a:r>
              <a:rPr lang="en-US" sz="2700" dirty="0" smtClean="0"/>
              <a:t> </a:t>
            </a:r>
            <a:r>
              <a:rPr lang="ru-RU" sz="2700" dirty="0" smtClean="0"/>
              <a:t>СЛЕДУЮЩИМ ОСНОВНЫМ НАПРАВЛЕНИЯМ</a:t>
            </a:r>
            <a:r>
              <a:rPr lang="ru-RU" sz="2700" b="0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  <a:endParaRPr lang="ru-RU" sz="2700" b="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060848"/>
            <a:ext cx="7990656" cy="4248473"/>
          </a:xfrm>
        </p:spPr>
        <p:txBody>
          <a:bodyPr>
            <a:normAutofit fontScale="92500" lnSpcReduction="10000"/>
          </a:bodyPr>
          <a:lstStyle/>
          <a:p>
            <a:pPr marL="514350" indent="-514350" algn="l">
              <a:buAutoNum type="arabicPeriod"/>
            </a:pPr>
            <a:r>
              <a:rPr lang="ru-RU" dirty="0" smtClean="0"/>
              <a:t>Привитие стойких культурно</a:t>
            </a:r>
            <a:r>
              <a:rPr lang="en-US" dirty="0" smtClean="0"/>
              <a:t> –</a:t>
            </a:r>
            <a:r>
              <a:rPr lang="ru-RU" dirty="0" smtClean="0"/>
              <a:t> гигиенических навыков.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Развитие представлений о строении собственного тела, назначении органов; навыки оказания элементарной помощи.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Рациональный режим дня.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Формирование элементарных представлений об окружающей среде.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Формирование привычки ежедневных организационных и самостоятельных упражнений.</a:t>
            </a:r>
            <a:endParaRPr lang="ru-RU" dirty="0"/>
          </a:p>
          <a:p>
            <a:pPr marL="514350" indent="-514350" algn="l">
              <a:buAutoNum type="arabicPeriod"/>
            </a:pPr>
            <a:endParaRPr lang="ru-RU" dirty="0" smtClean="0"/>
          </a:p>
          <a:p>
            <a:pPr marL="514350" indent="-514350" algn="l">
              <a:buAutoNum type="arabicPeriod"/>
            </a:pPr>
            <a:endParaRPr lang="ru-RU" dirty="0"/>
          </a:p>
          <a:p>
            <a:pPr marL="514350" indent="-514350" algn="l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9299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3024336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III.</a:t>
            </a:r>
            <a:r>
              <a:rPr lang="ru-RU" dirty="0" smtClean="0"/>
              <a:t> ОБЯЗАТЕЛЬНЫЕ ЕЖЕДНЕВНЫЕ ОЗДОРОВИТЕЛЬНЫЕ МЕРОПРИЯТИЯ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282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Утренняя гимнастика</a:t>
            </a:r>
            <a:endParaRPr lang="ru-RU" dirty="0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97290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Культурно – гигиенические навыки</a:t>
            </a:r>
            <a:endParaRPr lang="ru-RU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80" b="-380"/>
          <a:stretch/>
        </p:blipFill>
        <p:spPr/>
      </p:pic>
    </p:spTree>
    <p:extLst>
      <p:ext uri="{BB962C8B-B14F-4D97-AF65-F5344CB8AC3E}">
        <p14:creationId xmlns:p14="http://schemas.microsoft.com/office/powerpoint/2010/main" val="2604612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Дыхательная гимнастика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7748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Артикуляционная гимнастика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3207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Пальчиковая гимнастика (су-</a:t>
            </a:r>
            <a:r>
              <a:rPr lang="ru-RU" dirty="0" err="1" smtClean="0"/>
              <a:t>джок</a:t>
            </a:r>
            <a:r>
              <a:rPr lang="ru-RU" dirty="0" smtClean="0"/>
              <a:t> терапия)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61352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74</TotalTime>
  <Words>106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Формирование навыков здорового образа жизни у детей старшего возраста</vt:lpstr>
      <vt:lpstr>Презентация PowerPoint</vt:lpstr>
      <vt:lpstr>II. ВОСПИТАНИЕ У ДЕТЕЙ ЗДОРОВОГО              ОБРАЗА ЖИЗНИ ОСУЩЕСТВЛЯЕТСЯ ПО  СЛЕДУЮЩИМ ОСНОВНЫМ НАПРАВЛЕНИЯМ:</vt:lpstr>
      <vt:lpstr>III. ОБЯЗАТЕЛЬНЫЕ ЕЖЕДНЕВНЫЕ ОЗДОРОВИТЕЛЬНЫЕ МЕРОПРИЯТИЯ:</vt:lpstr>
      <vt:lpstr>Утренняя гимнастика</vt:lpstr>
      <vt:lpstr>Культурно – гигиенические навыки</vt:lpstr>
      <vt:lpstr>Дыхательная гимнастика</vt:lpstr>
      <vt:lpstr>Артикуляционная гимнастика</vt:lpstr>
      <vt:lpstr>Пальчиковая гимнастика (су-джок терапия)</vt:lpstr>
      <vt:lpstr>Гимнастика бодрящая, массаж стоп  (дорожки здоровья)</vt:lpstr>
      <vt:lpstr>Оздоровительный час  (лабиринт «ДЖУНГЛИ»)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навыков здорового образа жизни у детей старшего возраста</dc:title>
  <dc:creator>User1</dc:creator>
  <cp:lastModifiedBy>Admin</cp:lastModifiedBy>
  <cp:revision>7</cp:revision>
  <dcterms:created xsi:type="dcterms:W3CDTF">2013-11-22T10:11:06Z</dcterms:created>
  <dcterms:modified xsi:type="dcterms:W3CDTF">2018-01-28T10:50:27Z</dcterms:modified>
</cp:coreProperties>
</file>