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soiro.ru/%D0%A4%D0%B0%D0%B9%D0%BB:Tit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338410c68fa75089465991cf613c7f4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4992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2438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Имена героев Великой Отечественной войны, в честь которых названы улицы г. Энгельса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38200" y="38100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«ДЕТСКИЙ САД КОМБИНИРОВАННОГО ВИДА № 11»</a:t>
            </a:r>
          </a:p>
          <a:p>
            <a:pPr algn="ctr"/>
            <a:r>
              <a:rPr lang="ru-RU" dirty="0"/>
              <a:t>ЭНГЕЛЬССКОГО МУНИЦИПАЛЬНОГО РАЙОНА САРАТОВСКОЙ ОБЛАСТИ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91200" y="59821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Воспитатель:</a:t>
            </a:r>
          </a:p>
          <a:p>
            <a:r>
              <a:rPr lang="ru-RU" dirty="0"/>
              <a:t>Никитина Татьяна Геннадьевна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C:\Users\1\Desktop\макеты слайдов к 9 мая\026052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924800" cy="7921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Улица имени Виктора </a:t>
            </a:r>
            <a:r>
              <a:rPr lang="ru-RU" b="1" dirty="0" err="1" smtClean="0"/>
              <a:t>Кондакова</a:t>
            </a:r>
            <a:r>
              <a:rPr lang="ru-RU" b="1" dirty="0" smtClean="0"/>
              <a:t> </a:t>
            </a:r>
            <a:endParaRPr lang="ru-RU" dirty="0"/>
          </a:p>
        </p:txBody>
      </p:sp>
      <p:pic>
        <p:nvPicPr>
          <p:cNvPr id="26628" name="Picture 4" descr="C:\Users\1\Desktop\kondakovva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00" y="1143000"/>
            <a:ext cx="428625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\Desktop\макеты слайдов к 9 мая\026052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2819400"/>
            <a:ext cx="66294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Одна из улиц, расположенных у берега Волги, носит имя Виктора Александровича </a:t>
            </a:r>
            <a:r>
              <a:rPr lang="ru-RU" sz="3100" dirty="0" err="1" smtClean="0"/>
              <a:t>Кондакова</a:t>
            </a:r>
            <a:r>
              <a:rPr lang="ru-RU" sz="3100" dirty="0" smtClean="0"/>
              <a:t>, Героя Советского Союза.</a:t>
            </a:r>
            <a:br>
              <a:rPr lang="ru-RU" sz="3100" dirty="0" smtClean="0"/>
            </a:br>
            <a:r>
              <a:rPr lang="ru-RU" sz="3100" dirty="0" smtClean="0"/>
              <a:t>Звание Героя Советского Союза нашему земляку присвоено посмертно в 1944 году за 160 успешных бомбардировочно-штурмовых ударов по врагу, 5 лично сбитых самолётов противника и проявленные при этом доблесть и мужество.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C:\Users\1\Desktop\макеты слайдов к 9 мая\026052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Улица имени </a:t>
            </a:r>
            <a:br>
              <a:rPr lang="ru-RU" b="1" dirty="0" smtClean="0"/>
            </a:br>
            <a:r>
              <a:rPr lang="ru-RU" b="1" dirty="0" smtClean="0"/>
              <a:t>Маршала Василевского 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8675" name="Picture 3" descr="C:\Users\1\Desktop\element-699683-misc-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333500"/>
            <a:ext cx="3971925" cy="552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1\Desktop\макеты слайдов к 9 мая\026052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3124200"/>
            <a:ext cx="69342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Александр Михайлович Василевский был одним из авторов плана контрнаступления на Сталинградском направлении. Поскольку г. Энгельс в 1942 - 1943 гг. был оперативным тылом Сталинградского фронта и внёс определённый вклад в дело Победы, наименование улицы именем маршала Василевского было вполне оправдано.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1\Desktop\макеты слайдов к 9 мая\026052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609600"/>
            <a:ext cx="7086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Энгельс – мой любимый город,</a:t>
            </a:r>
            <a:br>
              <a:rPr lang="ru-RU" sz="3100" dirty="0" smtClean="0"/>
            </a:br>
            <a:r>
              <a:rPr lang="ru-RU" sz="3100" dirty="0" smtClean="0"/>
              <a:t>В нём я вырос и живу.</a:t>
            </a:r>
            <a:br>
              <a:rPr lang="ru-RU" sz="3100" dirty="0" smtClean="0"/>
            </a:br>
            <a:r>
              <a:rPr lang="ru-RU" sz="3100" dirty="0" smtClean="0"/>
              <a:t>Он по – своему мне дорог,</a:t>
            </a:r>
            <a:br>
              <a:rPr lang="ru-RU" sz="3100" dirty="0" smtClean="0"/>
            </a:br>
            <a:r>
              <a:rPr lang="ru-RU" sz="3100" dirty="0" smtClean="0"/>
              <a:t>Очень я его люблю!</a:t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Tit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2057400"/>
            <a:ext cx="4114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1\Desktop\макеты слайдов к 9 мая\026052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38400" y="1417638"/>
            <a:ext cx="6400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</a:rPr>
              <a:t>1.http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://eot64.su/2011/mraskova/ </a:t>
            </a:r>
            <a:endParaRPr lang="ru-RU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</a:rPr>
              <a:t>2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. http://www.openclass.ru/node/116999 </a:t>
            </a:r>
            <a:endParaRPr lang="ru-RU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</a:rPr>
              <a:t>3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. http://saratovregion.ucoz.ru/region/engelsskiy/engels.htm </a:t>
            </a:r>
            <a:endParaRPr lang="ru-RU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</a:rPr>
              <a:t>4.https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://ru.wikipedia.org/wiki/%D0%A0%D0%B0%D1%81%D0%BA%D0%BE%D0%B2%D0%B0, </a:t>
            </a:r>
            <a:endParaRPr lang="ru-RU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</a:rPr>
              <a:t>5. 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http://www.warheroes.ru/hero/hero.asp?Hero_id=653 </a:t>
            </a:r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</a:rPr>
              <a:t>6.http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://www.warheroes.ru/hero/hero.asp?Hero_id=106 </a:t>
            </a:r>
            <a:endParaRPr lang="ru-RU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</a:rPr>
              <a:t>7.http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://www.engels-city.ru/pochetniye-grazhdane </a:t>
            </a:r>
            <a:endParaRPr lang="ru-RU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8</a:t>
            </a:r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</a:rPr>
              <a:t>. 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http://voennye-pesni.ru/zhuravli.html </a:t>
            </a:r>
            <a:endParaRPr lang="ru-RU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ahoma" panose="020B0604030504040204" pitchFamily="34" charset="0"/>
              </a:rPr>
              <a:t>9.</a:t>
            </a:r>
            <a:r>
              <a:rPr lang="en-US">
                <a:solidFill>
                  <a:srgbClr val="000000"/>
                </a:solidFill>
                <a:latin typeface="Tahoma" panose="020B0604030504040204" pitchFamily="34" charset="0"/>
              </a:rPr>
              <a:t> http://nsportal.ru/ap/library/drugoe/2015/02/01/geroi-velikoy-otechestvennoy-voyny-v-nazvaniyakh-ulits-nashego-goroda</a:t>
            </a:r>
            <a:endParaRPr lang="ru-RU" dirty="0" smtClean="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131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0260526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838200"/>
            <a:ext cx="6858000" cy="42672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Историю любого города можно узнать по названиям улиц. В Энгельсе немало улиц, которые носят имена героев Великой Отечественной войны. Давайте познакомимся с ними.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1\Desktop\макеты слайдов к 9 мая\026052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71600" y="304800"/>
            <a:ext cx="7508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Улица имени Петра Васильевича Волоха </a:t>
            </a:r>
            <a:endParaRPr lang="ru-RU" sz="3200" dirty="0"/>
          </a:p>
        </p:txBody>
      </p:sp>
      <p:pic>
        <p:nvPicPr>
          <p:cNvPr id="6147" name="Picture 3" descr="C:\Users\1\Desktop\1283091347_doska-volo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066800"/>
            <a:ext cx="4838700" cy="540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макеты слайдов к 9 мая\0260526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828800" y="2743200"/>
            <a:ext cx="4648200" cy="1143000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Одна из центральных улиц города Энгельса носит имя нашего земляка, почётного гражданина г. Энгельса генерал - лейтенанта бронетанковых войск  Петра Васильевича Волоха. Он родился в конце XIX века в нашем городе.</a:t>
            </a:r>
            <a:br>
              <a:rPr lang="ru-RU" sz="2000" dirty="0" smtClean="0"/>
            </a:br>
            <a:r>
              <a:rPr lang="ru-RU" sz="2000" dirty="0" smtClean="0"/>
              <a:t>…В конце августа 1943-го южнее города Изюм танковые части Волоха вели многодневные жестокие бои с гитлеровскими «тиграми» и пехотой. Боями руководил сам генерал Волох. Его командирский танк появлялся то на одном, то на другом участке сражения. Орудие танка точно поражало позиции врага, а гусеницы не раз давили артиллерийские точки противника. Трудный бой танкисты выиграли, но их командир был убит осколком вражеского снаряда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8196" name="Picture 4" descr="C:\Users\1\Desktop\Voloh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1143000"/>
            <a:ext cx="2422649" cy="3448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 descr="C:\Users\1\Desktop\макеты слайдов к 9 мая\026052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Улица 148-й Черниговской дивизии </a:t>
            </a:r>
            <a:endParaRPr lang="ru-RU" dirty="0"/>
          </a:p>
        </p:txBody>
      </p:sp>
      <p:pic>
        <p:nvPicPr>
          <p:cNvPr id="9223" name="Picture 7" descr="C:\Users\1\Desktop\1967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676400"/>
            <a:ext cx="6348150" cy="4038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1\Desktop\макеты слайдов к 9 мая\0260526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2286000"/>
            <a:ext cx="6934200" cy="14478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Одна из улиц нашего города носит имя этой прославленной дивизии.</a:t>
            </a:r>
            <a:br>
              <a:rPr lang="ru-RU" sz="3100" dirty="0" smtClean="0"/>
            </a:br>
            <a:r>
              <a:rPr lang="ru-RU" sz="3100" dirty="0" smtClean="0"/>
              <a:t> В июне 1941 года из Энгельса отправилась на фронт 148-я </a:t>
            </a:r>
            <a:r>
              <a:rPr lang="ru-RU" sz="3100" dirty="0" err="1" smtClean="0"/>
              <a:t>энгельсская</a:t>
            </a:r>
            <a:r>
              <a:rPr lang="ru-RU" sz="3100" dirty="0" smtClean="0"/>
              <a:t> стрелковая дивизия.  </a:t>
            </a:r>
            <a:r>
              <a:rPr lang="ru-RU" sz="3100" dirty="0" smtClean="0"/>
              <a:t>Эта дивизия участвовала в освобождении многих городов.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 </a:t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6" descr="C:\Users\1\Desktop\196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3516886"/>
            <a:ext cx="4843137" cy="3341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1\Desktop\макеты слайдов к 9 мая\0260526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2860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1981200"/>
            <a:ext cx="6248400" cy="11430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За освобождение г. Чернигова </a:t>
            </a:r>
            <a:r>
              <a:rPr lang="ru-RU" sz="2800" dirty="0" smtClean="0"/>
              <a:t>в Белоруссии  в  сентябре 1943 г. Верховным Главнокомандованием 148-й стрелковой дивизии было присвоено наименование Черниговская.</a:t>
            </a:r>
            <a:endParaRPr lang="ru-RU" sz="28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609600" y="1143000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1\Desktop\макеты слайдов к 9 мая\026052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Улица имени Марины Михайловны Расковой </a:t>
            </a:r>
            <a:endParaRPr lang="ru-RU" dirty="0"/>
          </a:p>
        </p:txBody>
      </p:sp>
      <p:pic>
        <p:nvPicPr>
          <p:cNvPr id="24579" name="Picture 3" descr="C:\Users\1\Desktop\7066661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752600"/>
            <a:ext cx="357187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1\Desktop\макеты слайдов к 9 мая\0260526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1828800"/>
            <a:ext cx="6629400" cy="41449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>По соседству с улицей 148-й Черниговской дивизии расположена улица имени Марины Михайловны Расковой, Героя Советского Союза. Марина Раскова командовала женским авиаполком, находившимся в городе Энгельсе. Мария Михайловна Раскова готовила своих питомцев к суровой фронтовой жизни. </a:t>
            </a:r>
            <a:br>
              <a:rPr lang="ru-RU" sz="2700" dirty="0" smtClean="0"/>
            </a:br>
            <a:r>
              <a:rPr lang="ru-RU" sz="2700" dirty="0" smtClean="0"/>
              <a:t> Вскоре женскую авиачасть в Энгельсе поделили на три полка. Полк скоростных бомбардировщиков, которым командовала Раскова,— остался женским. Лётчиц немцы прозвали «ночными ведьмами». Эти девушки сражались смело, дерзко. Многие из них стали Героями Советского Союза, в том числе и посмертно.</a:t>
            </a:r>
            <a:br>
              <a:rPr lang="ru-RU" sz="27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239</Words>
  <Application>Microsoft Office PowerPoint</Application>
  <PresentationFormat>Экран (4:3)</PresentationFormat>
  <Paragraphs>28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Tahoma</vt:lpstr>
      <vt:lpstr>Office Theme</vt:lpstr>
      <vt:lpstr>Имена героев Великой Отечественной войны, в честь которых названы улицы г. Энгельса</vt:lpstr>
      <vt:lpstr>Историю любого города можно узнать по названиям улиц. В Энгельсе немало улиц, которые носят имена героев Великой Отечественной войны. Давайте познакомимся с ними.</vt:lpstr>
      <vt:lpstr>Презентация PowerPoint</vt:lpstr>
      <vt:lpstr>Одна из центральных улиц города Энгельса носит имя нашего земляка, почётного гражданина г. Энгельса генерал - лейтенанта бронетанковых войск  Петра Васильевича Волоха. Он родился в конце XIX века в нашем городе. …В конце августа 1943-го южнее города Изюм танковые части Волоха вели многодневные жестокие бои с гитлеровскими «тиграми» и пехотой. Боями руководил сам генерал Волох. Его командирский танк появлялся то на одном, то на другом участке сражения. Орудие танка точно поражало позиции врага, а гусеницы не раз давили артиллерийские точки противника. Трудный бой танкисты выиграли, но их командир был убит осколком вражеского снаряда </vt:lpstr>
      <vt:lpstr>Улица 148-й Черниговской дивизии </vt:lpstr>
      <vt:lpstr>Одна из улиц нашего города носит имя этой прославленной дивизии.  В июне 1941 года из Энгельса отправилась на фронт 148-я энгельсская стрелковая дивизия.  Эта дивизия участвовала в освобождении многих городов.       </vt:lpstr>
      <vt:lpstr>За освобождение г. Чернигова в Белоруссии  в  сентябре 1943 г. Верховным Главнокомандованием 148-й стрелковой дивизии было присвоено наименование Черниговская.</vt:lpstr>
      <vt:lpstr>Улица имени Марины Михайловны Расковой </vt:lpstr>
      <vt:lpstr>По соседству с улицей 148-й Черниговской дивизии расположена улица имени Марины Михайловны Расковой, Героя Советского Союза. Марина Раскова командовала женским авиаполком, находившимся в городе Энгельсе. Мария Михайловна Раскова готовила своих питомцев к суровой фронтовой жизни.   Вскоре женскую авиачасть в Энгельсе поделили на три полка. Полк скоростных бомбардировщиков, которым командовала Раскова,— остался женским. Лётчиц немцы прозвали «ночными ведьмами». Эти девушки сражались смело, дерзко. Многие из них стали Героями Советского Союза, в том числе и посмертно.  </vt:lpstr>
      <vt:lpstr>Улица имени Виктора Кондакова </vt:lpstr>
      <vt:lpstr>Одна из улиц, расположенных у берега Волги, носит имя Виктора Александровича Кондакова, Героя Советского Союза. Звание Героя Советского Союза нашему земляку присвоено посмертно в 1944 году за 160 успешных бомбардировочно-штурмовых ударов по врагу, 5 лично сбитых самолётов противника и проявленные при этом доблесть и мужество.  </vt:lpstr>
      <vt:lpstr>Улица имени  Маршала Василевского   </vt:lpstr>
      <vt:lpstr>Александр Михайлович Василевский был одним из авторов плана контрнаступления на Сталинградском направлении. Поскольку г. Энгельс в 1942 - 1943 гг. был оперативным тылом Сталинградского фронта и внёс определённый вклад в дело Победы, наименование улицы именем маршала Василевского было вполне оправдано.   </vt:lpstr>
      <vt:lpstr>  Энгельс – мой любимый город, В нём я вырос и живу. Он по – своему мне дорог, Очень я его люблю!  </vt:lpstr>
      <vt:lpstr>Источники информации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22</cp:revision>
  <dcterms:created xsi:type="dcterms:W3CDTF">2015-04-21T08:40:04Z</dcterms:created>
  <dcterms:modified xsi:type="dcterms:W3CDTF">2016-08-11T15:23:33Z</dcterms:modified>
</cp:coreProperties>
</file>