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5" r:id="rId2"/>
    <p:sldId id="260" r:id="rId3"/>
    <p:sldId id="262" r:id="rId4"/>
    <p:sldId id="266" r:id="rId5"/>
    <p:sldId id="264" r:id="rId6"/>
    <p:sldId id="263" r:id="rId7"/>
    <p:sldId id="267" r:id="rId8"/>
    <p:sldId id="268" r:id="rId9"/>
    <p:sldId id="261" r:id="rId10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4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9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2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0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0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11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9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3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3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7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0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2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088" y="454025"/>
            <a:ext cx="8543925" cy="4351338"/>
          </a:xfrm>
        </p:spPr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Башмак, бабушка, каштан, дедушка, каштаны, катушки, избушка, катушка, окошко, кувшин, ковшик, лягушка, мышки, ушки, пшено, пушка, кружка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вишня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букашка, мишка, солнышко, погремушка, неваляшка,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yandex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/images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1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60</Words>
  <Application>Microsoft Office PowerPoint</Application>
  <PresentationFormat>Лист A4 (210x297 мм)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Sandr-PC</dc:creator>
  <cp:lastModifiedBy>Sandr-PC</cp:lastModifiedBy>
  <cp:revision>5</cp:revision>
  <dcterms:created xsi:type="dcterms:W3CDTF">2018-01-28T12:04:55Z</dcterms:created>
  <dcterms:modified xsi:type="dcterms:W3CDTF">2018-01-28T14:44:26Z</dcterms:modified>
</cp:coreProperties>
</file>