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65" r:id="rId2"/>
    <p:sldId id="260" r:id="rId3"/>
    <p:sldId id="262" r:id="rId4"/>
    <p:sldId id="266" r:id="rId5"/>
    <p:sldId id="264" r:id="rId6"/>
    <p:sldId id="261" r:id="rId7"/>
  </p:sldIdLst>
  <p:sldSz cx="9906000" cy="6858000" type="A4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74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1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391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8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4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12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01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502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311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297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43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734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672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4E4EB-7741-43A6-9B77-B856EC30E369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CF87F-6C40-4BB3-BF90-FABBF01424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10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51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44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35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60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83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088" y="454025"/>
            <a:ext cx="8543925" cy="4351338"/>
          </a:xfrm>
        </p:spPr>
        <p:txBody>
          <a:bodyPr/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Пушинка, кукушка, лошадка, петушок, машинка, уши, ушанка, тушенка, ошейник, мишень, мешок,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каша.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ресурсы: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yandex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/images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15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36</Words>
  <Application>Microsoft Office PowerPoint</Application>
  <PresentationFormat>Лист A4 (210x297 мм)</PresentationFormat>
  <Paragraphs>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Sandr-PC</dc:creator>
  <cp:lastModifiedBy>Sandr-PC</cp:lastModifiedBy>
  <cp:revision>7</cp:revision>
  <dcterms:created xsi:type="dcterms:W3CDTF">2018-01-28T12:04:55Z</dcterms:created>
  <dcterms:modified xsi:type="dcterms:W3CDTF">2018-01-28T14:48:22Z</dcterms:modified>
</cp:coreProperties>
</file>