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9" r:id="rId3"/>
    <p:sldId id="258" r:id="rId4"/>
    <p:sldId id="257" r:id="rId5"/>
    <p:sldId id="260" r:id="rId6"/>
    <p:sldId id="261" r:id="rId7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746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391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8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4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12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01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50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11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29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43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3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67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10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551"/>
            <a:ext cx="9906000" cy="700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08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5" y="-3693"/>
            <a:ext cx="9991725" cy="692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1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11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3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4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088" y="454025"/>
            <a:ext cx="8543925" cy="4351338"/>
          </a:xfrm>
        </p:spPr>
        <p:txBody>
          <a:bodyPr/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Шип, шифон, шампунь, шея, шампиньон, шары, шумовка, шины, шуба, шахматы, шут, шиповник.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картинками вырезаются по линиям.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ресурсы: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Картинки-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yandex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/images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1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44</Words>
  <Application>Microsoft Office PowerPoint</Application>
  <PresentationFormat>Лист A4 (210x297 мм)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Sandr-PC</dc:creator>
  <cp:lastModifiedBy>Sandr-PC</cp:lastModifiedBy>
  <cp:revision>3</cp:revision>
  <dcterms:created xsi:type="dcterms:W3CDTF">2018-01-28T12:04:55Z</dcterms:created>
  <dcterms:modified xsi:type="dcterms:W3CDTF">2018-01-28T13:04:42Z</dcterms:modified>
</cp:coreProperties>
</file>