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BA56685-326F-4A0A-A4B0-1EDDB03B847C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89AEA69-1B7B-46F8-86E7-34BF9CE9812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Исследование луны с помощью космических аппаратов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Работу выполнила </a:t>
            </a:r>
          </a:p>
          <a:p>
            <a:r>
              <a:rPr lang="ru-RU" dirty="0" smtClean="0"/>
              <a:t>Ученица 10 класса</a:t>
            </a:r>
          </a:p>
          <a:p>
            <a:r>
              <a:rPr lang="ru-RU" dirty="0" err="1" smtClean="0"/>
              <a:t>Ферлий</a:t>
            </a:r>
            <a:r>
              <a:rPr lang="ru-RU" dirty="0" smtClean="0"/>
              <a:t> Марина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508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dirty="0"/>
              <a:t>Исследование Луны — исследование спутника Земли с помощью космических аппаратов и оптических приборов.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40968"/>
            <a:ext cx="3630184" cy="361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64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418" y="442790"/>
            <a:ext cx="7772400" cy="2410145"/>
          </a:xfrm>
        </p:spPr>
        <p:txBody>
          <a:bodyPr/>
          <a:lstStyle/>
          <a:p>
            <a:pPr algn="r"/>
            <a:r>
              <a:rPr lang="ru-RU" spc="-150" dirty="0"/>
              <a:t>Первоначально единственным методом изучения Луны человечеством было визуальное наблюдение.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08920"/>
            <a:ext cx="2880320" cy="381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97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556376" cy="3816424"/>
          </a:xfrm>
        </p:spPr>
        <p:txBody>
          <a:bodyPr/>
          <a:lstStyle/>
          <a:p>
            <a:pPr algn="ctr"/>
            <a:r>
              <a:rPr lang="ru-RU" sz="3600" dirty="0"/>
              <a:t>Изобретение Галилеем телескопа в 1609 году позволило добиться значительного прогресса в наблюдениях. Сам Галилей использовал свой телескоп для исследования гор и кратеров на лунной поверхности.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53136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642563"/>
            <a:ext cx="2807026" cy="186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71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3997056"/>
          </a:xfrm>
        </p:spPr>
        <p:txBody>
          <a:bodyPr/>
          <a:lstStyle/>
          <a:p>
            <a:r>
              <a:rPr lang="ru-RU" sz="3200" dirty="0"/>
              <a:t>Исследования спутника Земли с использованием космических аппаратов началось 13 сентября 1959 года с посадки советской автоматической станции «Луна-2» на поверхность спутника. В 1969 году состоялась высадка человека на Луну, началось изучение спутника с его поверхности.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30321"/>
            <a:ext cx="4108177" cy="232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87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988944"/>
          </a:xfrm>
        </p:spPr>
        <p:txBody>
          <a:bodyPr/>
          <a:lstStyle/>
          <a:p>
            <a:r>
              <a:rPr lang="ru-RU" sz="3600" dirty="0"/>
              <a:t>В настоящее время несколько космических держав имеют планы по возобновлению пилотируемых полётов на поверхность Луны и созданию лунных баз.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29000"/>
            <a:ext cx="5112568" cy="327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912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</TotalTime>
  <Words>124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Исследование луны с помощью космических аппаратов </vt:lpstr>
      <vt:lpstr>Исследование Луны — исследование спутника Земли с помощью космических аппаратов и оптических приборов.</vt:lpstr>
      <vt:lpstr>Первоначально единственным методом изучения Луны человечеством было визуальное наблюдение.</vt:lpstr>
      <vt:lpstr>Изобретение Галилеем телескопа в 1609 году позволило добиться значительного прогресса в наблюдениях. Сам Галилей использовал свой телескоп для исследования гор и кратеров на лунной поверхности.</vt:lpstr>
      <vt:lpstr>Исследования спутника Земли с использованием космических аппаратов началось 13 сентября 1959 года с посадки советской автоматической станции «Луна-2» на поверхность спутника. В 1969 году состоялась высадка человека на Луну, началось изучение спутника с его поверхности.</vt:lpstr>
      <vt:lpstr>В настоящее время несколько космических держав имеют планы по возобновлению пилотируемых полётов на поверхность Луны и созданию лунных баз.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луны с помощью космических аппаратов</dc:title>
  <dc:creator>User</dc:creator>
  <cp:lastModifiedBy>User</cp:lastModifiedBy>
  <cp:revision>3</cp:revision>
  <dcterms:created xsi:type="dcterms:W3CDTF">2018-01-27T09:17:27Z</dcterms:created>
  <dcterms:modified xsi:type="dcterms:W3CDTF">2018-01-27T09:41:28Z</dcterms:modified>
</cp:coreProperties>
</file>