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D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252271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«Современные образовательные технологии для развития связной речи дошкольников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95736" y="5229200"/>
            <a:ext cx="6400800" cy="1104528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Ореховская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Т.А.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99412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Карточки-символы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detsad9ovz.ucoz.ru/2013-2014/5/Muftaxova/paznoe/2014-03-14_090557v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84784"/>
            <a:ext cx="54006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cf.ppt-online.org/files/slide/d/dvDiEXCONshMIB2nQa4wHeFurfAPmJxk5TLqyV/slide-1.jpg"/>
          <p:cNvPicPr/>
          <p:nvPr/>
        </p:nvPicPr>
        <p:blipFill>
          <a:blip r:embed="rId3" cstate="print"/>
          <a:srcRect l="5405" t="15990" r="5533" b="6683"/>
          <a:stretch>
            <a:fillRect/>
          </a:stretch>
        </p:blipFill>
        <p:spPr bwMode="auto">
          <a:xfrm>
            <a:off x="1979712" y="2780928"/>
            <a:ext cx="5292474" cy="3444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321996"/>
            <a:ext cx="6668786" cy="4987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196752"/>
            <a:ext cx="6851104" cy="58092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ТРИЗ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теория решения изобретательных задач.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17646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Задача педагогов дошкольных учреждений, согласно ФГОС ДО - воспитание детей, обладающих высоким творческим потенциалом.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Целью использования ТРИЗ является развитие творческой личности, способной понимать единство и противоречие окружающего мира, решать свои маленькие проблемы.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620688"/>
            <a:ext cx="6984776" cy="113813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Работа с использованием ТРИЗ проводится в несколько этапов: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46449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1)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Подводим детей к проблеме многофункционального использования объекта. Например: Как можно использовать предмет – стул? (как стол, как лестницу, чтобы что-то достать и т. п.)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Выявление противоречий в объекте, явлении, когда что-то в нем хорошо, а что-то плохо, что-то вредно, что-то мешает, а что-то нужно. Например: «Хорошо-плохо».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Разрешение противоречий. Например, как узнать, глубокая лужа или нет, если вода в ней мутная? Дети выдвигают разные версии, совместно с ними прийти  к одному, а может быть и нескольким, подходящим решениям проблемы.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 Придумывание новых сказок.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5) Решение проблемных ситуаций. Например, как остаться сухим, гуляя под дождем.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764704"/>
            <a:ext cx="6779096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- это не простое стихотворение, а стихотворение, написанное по определённым правилам.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92488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строка – одно существительное, выражающее главную тему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2 строка – два прилагательных, выражающих главную мысль.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3 строка -  три глагола, описывающие действия в рамках темы.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4 строка – фраза, несущая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определёный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смысл.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5 строка – заключение, в форме существительного (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ассоциацияс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первым словом)</a:t>
            </a:r>
          </a:p>
          <a:p>
            <a:pPr algn="just">
              <a:buNone/>
            </a:pP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Работа над созданием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развивает образное мышление, речь.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– важнейший спутник,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позволяет всем развиваться и обучаться играя.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Достоинства конструкторов ЛЕГО: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улучшение коммуникативных способностей и связной речи (рассказывают предположения, задают и отвечают на вопросы) ,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совершенствование мелкой моторики  и развитие логического мышления (выстраивают логические цепочки, классифицируют детали и составляют множества по признакам).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в  работе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мультимедийных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технологий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(компьютерные развивающие и обучающие игры и программы), предотвращает утомление детей, поддерживает у них познавательную активность, повышает эффективность работы в целом. Их применение интересно детям. Экран притягивает внимание, которого мы порой не можем добиться при групповой работе с детьми.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Детский сад сегодня – это сложный механизм, стремящийся к развитию, ищущий новые возможности, создающий необходимые условия для удовлетворения потребностей ребенка, семьи, общества.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Инновационный подход к деятельности позволяет организовать воспитательно-образовательный процесс на достойном уровне.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132440" cy="352839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Творческих Вам успехов!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речи у дошкольников является важной и трудно решаемой задачей. Успешное решение этой задачи необходимо как для подготовки детей к предстоящему школьному обучению, так и для комфортного общения с окружающими. Однако развитие речи у детей в настоящем времени представляет собой актуальную проблему, что обусловлено значимостью связной речи для дошкольников.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908720"/>
            <a:ext cx="6851104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 ФГОС ДО  даны целевые ориентиры речевого развития на этапе завершения дошкольного образования: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04456"/>
          </a:xfrm>
        </p:spPr>
        <p:txBody>
          <a:bodyPr>
            <a:normAutofit fontScale="77500" lnSpcReduction="20000"/>
          </a:bodyPr>
          <a:lstStyle/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Достаточно хорошо владеет устной речью, может выражать свои мысли, чувства и желания. 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построить речевое высказывание в ситуации общения. 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выделять звуки в словах, у него складываются предпосылки грамотности. 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Способен договариваться, учитывая интересы других. 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Проявляет любознательность, задаёт  вопросы, пытается самостоятельно придумывать объяснения явлениям природы, поступкам людей. 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 с произведениями детской литературы.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908720"/>
            <a:ext cx="6851104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Для развития связной речи применяются следующие технологии речевого развития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(приёмы)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Традиционные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Инновационные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 формирующие творческие способности, развивающие нестандартное видения мира, новое мышление.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Выбор технологии обусловлен возрастом детей, целями и задачами, которые педагог ставит перед собой и детьми.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764704"/>
            <a:ext cx="6779096" cy="65293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Инновационные технологии.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один из лучших способов развития речи  и мышления детей.  Она доставляет ребёнку удовольствие и радость, а эти чувства являются сильнейшим средством, стимулирующим активное восприятие речи и порождающим самостоятельную речевую деятельность. Все организованные игры, в том числе и пальчиковые, сопровождаемые речью, превращаются в своеобразные маленькие спектакли.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Логоритмика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это система упражнений, заданий, игр на основе сочетания музыки, движения, слова, подчиненные одной цели - развитию речи.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764704"/>
            <a:ext cx="6563072" cy="65293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К.Д. Ушинский писал: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36504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«Учите ребёнка каким-нибудь неизвестным ему пяти словам – он будет долго и напрасно мучиться, но свяжите двадцать таких слов с картинками, и он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усвоит на лету»</a:t>
            </a:r>
          </a:p>
          <a:p>
            <a:pPr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Наглядное моделирование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использование в развитии связной речи опорных картинок, схем,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мнемотаблиц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карточек-символов. Наглядный материал у дошкольников усваивается лучше, он позволяет эффективнее воспринимать и перерабатывать зрительную информацию.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Опорные картинки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рассказа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Пересказ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fs00.infourok.ru/images/doc/241/209654/1/hello_html_m1d7489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04864"/>
            <a:ext cx="374441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900igr.net/up/datas/72865/034.jpg"/>
          <p:cNvPicPr/>
          <p:nvPr/>
        </p:nvPicPr>
        <p:blipFill>
          <a:blip r:embed="rId3" cstate="print"/>
          <a:srcRect l="18261" t="13365" r="5891" b="3341"/>
          <a:stretch>
            <a:fillRect/>
          </a:stretch>
        </p:blipFill>
        <p:spPr bwMode="auto">
          <a:xfrm>
            <a:off x="4499992" y="2204864"/>
            <a:ext cx="4153717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>
            <a:normAutofit/>
          </a:bodyPr>
          <a:lstStyle/>
          <a:p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Мнемотаблицы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s://palmira-ds34.edumsko.ru/uploads/3000/4037/persona/folders/shemy/img147.jpg?1477115908891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445633"/>
            <a:ext cx="4038600" cy="350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900igr.net/up/datai/67570/0023-013-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484784"/>
            <a:ext cx="4038600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724</Words>
  <Application>Microsoft Office PowerPoint</Application>
  <PresentationFormat>Экран (4:3)</PresentationFormat>
  <Paragraphs>53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«Современные образовательные технологии для развития связной речи дошкольников</vt:lpstr>
      <vt:lpstr>Слайд 2</vt:lpstr>
      <vt:lpstr>В ФГОС ДО  даны целевые ориентиры речевого развития на этапе завершения дошкольного образования: </vt:lpstr>
      <vt:lpstr>Для развития связной речи применяются следующие технологии речевого развития (приёмы)</vt:lpstr>
      <vt:lpstr>Инновационные технологии. </vt:lpstr>
      <vt:lpstr>Слайд 6</vt:lpstr>
      <vt:lpstr>К.Д. Ушинский писал:  </vt:lpstr>
      <vt:lpstr>Опорные картинки</vt:lpstr>
      <vt:lpstr>Мнемотаблицы</vt:lpstr>
      <vt:lpstr>Карточки-символы</vt:lpstr>
      <vt:lpstr>Слайд 11</vt:lpstr>
      <vt:lpstr>ТРИЗ  теория решения изобретательных задач. </vt:lpstr>
      <vt:lpstr>Работа с использованием ТРИЗ проводится в несколько этапов: </vt:lpstr>
      <vt:lpstr>Синквейн - это не простое стихотворение, а стихотворение, написанное по определённым правилам.  </vt:lpstr>
      <vt:lpstr>Слайд 15</vt:lpstr>
      <vt:lpstr>Слайд 16</vt:lpstr>
      <vt:lpstr>Слайд 17</vt:lpstr>
      <vt:lpstr>Спасибо за внимание!  Творческих Вам успехов!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17</cp:revision>
  <dcterms:created xsi:type="dcterms:W3CDTF">2013-01-06T18:32:13Z</dcterms:created>
  <dcterms:modified xsi:type="dcterms:W3CDTF">2018-01-28T11:52:40Z</dcterms:modified>
</cp:coreProperties>
</file>