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7" r:id="rId8"/>
    <p:sldId id="261" r:id="rId9"/>
    <p:sldId id="269" r:id="rId10"/>
    <p:sldId id="270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0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04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196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1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86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0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04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1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140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863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47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6044-2D96-4CB7-AD31-D1D8736EACD9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DDE0D-7FA9-45C5-9753-63DE7E7F0A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6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2866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5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84" y="-540295"/>
            <a:ext cx="10339316" cy="7754487"/>
          </a:xfrm>
        </p:spPr>
      </p:pic>
    </p:spTree>
    <p:extLst>
      <p:ext uri="{BB962C8B-B14F-4D97-AF65-F5344CB8AC3E}">
        <p14:creationId xmlns:p14="http://schemas.microsoft.com/office/powerpoint/2010/main" val="380164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14" y="-888515"/>
            <a:ext cx="10328686" cy="7746515"/>
          </a:xfrm>
        </p:spPr>
      </p:pic>
    </p:spTree>
    <p:extLst>
      <p:ext uri="{BB962C8B-B14F-4D97-AF65-F5344CB8AC3E}">
        <p14:creationId xmlns:p14="http://schemas.microsoft.com/office/powerpoint/2010/main" val="252449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660" y="0"/>
            <a:ext cx="9265298" cy="6948974"/>
          </a:xfrm>
        </p:spPr>
      </p:pic>
    </p:spTree>
    <p:extLst>
      <p:ext uri="{BB962C8B-B14F-4D97-AF65-F5344CB8AC3E}">
        <p14:creationId xmlns:p14="http://schemas.microsoft.com/office/powerpoint/2010/main" val="36059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65" y="1148"/>
            <a:ext cx="9142469" cy="6856852"/>
          </a:xfrm>
        </p:spPr>
      </p:pic>
    </p:spTree>
    <p:extLst>
      <p:ext uri="{BB962C8B-B14F-4D97-AF65-F5344CB8AC3E}">
        <p14:creationId xmlns:p14="http://schemas.microsoft.com/office/powerpoint/2010/main" val="27351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534" y="-537938"/>
            <a:ext cx="9551901" cy="7163926"/>
          </a:xfrm>
        </p:spPr>
      </p:pic>
    </p:spTree>
    <p:extLst>
      <p:ext uri="{BB962C8B-B14F-4D97-AF65-F5344CB8AC3E}">
        <p14:creationId xmlns:p14="http://schemas.microsoft.com/office/powerpoint/2010/main" val="18419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44" y="0"/>
            <a:ext cx="9497311" cy="7122983"/>
          </a:xfrm>
        </p:spPr>
      </p:pic>
    </p:spTree>
    <p:extLst>
      <p:ext uri="{BB962C8B-B14F-4D97-AF65-F5344CB8AC3E}">
        <p14:creationId xmlns:p14="http://schemas.microsoft.com/office/powerpoint/2010/main" val="184653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08" y="-9087"/>
            <a:ext cx="9156116" cy="6867087"/>
          </a:xfrm>
        </p:spPr>
      </p:pic>
    </p:spTree>
    <p:extLst>
      <p:ext uri="{BB962C8B-B14F-4D97-AF65-F5344CB8AC3E}">
        <p14:creationId xmlns:p14="http://schemas.microsoft.com/office/powerpoint/2010/main" val="2216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325" y="416541"/>
            <a:ext cx="10515600" cy="1325563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50" y="-653945"/>
            <a:ext cx="10015927" cy="7511945"/>
          </a:xfrm>
        </p:spPr>
      </p:pic>
    </p:spTree>
    <p:extLst>
      <p:ext uri="{BB962C8B-B14F-4D97-AF65-F5344CB8AC3E}">
        <p14:creationId xmlns:p14="http://schemas.microsoft.com/office/powerpoint/2010/main" val="239151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307" y="-142153"/>
            <a:ext cx="9333537" cy="7000153"/>
          </a:xfrm>
        </p:spPr>
      </p:pic>
    </p:spTree>
    <p:extLst>
      <p:ext uri="{BB962C8B-B14F-4D97-AF65-F5344CB8AC3E}">
        <p14:creationId xmlns:p14="http://schemas.microsoft.com/office/powerpoint/2010/main" val="267161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Family</dc:creator>
  <cp:lastModifiedBy>Family</cp:lastModifiedBy>
  <cp:revision>2</cp:revision>
  <dcterms:created xsi:type="dcterms:W3CDTF">2017-10-28T09:15:21Z</dcterms:created>
  <dcterms:modified xsi:type="dcterms:W3CDTF">2017-10-28T09:24:04Z</dcterms:modified>
</cp:coreProperties>
</file>