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13F80-0046-4D5B-A668-D8180B958A8C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B466-6FCD-4E24-AF0B-02021AE59AB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13F80-0046-4D5B-A668-D8180B958A8C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B466-6FCD-4E24-AF0B-02021AE59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13F80-0046-4D5B-A668-D8180B958A8C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B466-6FCD-4E24-AF0B-02021AE59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13F80-0046-4D5B-A668-D8180B958A8C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B466-6FCD-4E24-AF0B-02021AE59A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13F80-0046-4D5B-A668-D8180B958A8C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B466-6FCD-4E24-AF0B-02021AE59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13F80-0046-4D5B-A668-D8180B958A8C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B466-6FCD-4E24-AF0B-02021AE59A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13F80-0046-4D5B-A668-D8180B958A8C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B466-6FCD-4E24-AF0B-02021AE59AB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13F80-0046-4D5B-A668-D8180B958A8C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B466-6FCD-4E24-AF0B-02021AE59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13F80-0046-4D5B-A668-D8180B958A8C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B466-6FCD-4E24-AF0B-02021AE59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13F80-0046-4D5B-A668-D8180B958A8C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B466-6FCD-4E24-AF0B-02021AE59A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13F80-0046-4D5B-A668-D8180B958A8C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B466-6FCD-4E24-AF0B-02021AE59AB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913F80-0046-4D5B-A668-D8180B958A8C}" type="datetimeFigureOut">
              <a:rPr lang="ru-RU" smtClean="0"/>
              <a:t>24.09.2017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95B466-6FCD-4E24-AF0B-02021AE59A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7416824" cy="460644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Наблюдение за детьми и обсуждение с родителями достижений и </a:t>
            </a:r>
            <a:r>
              <a:rPr lang="ru-RU" smtClean="0"/>
              <a:t>трудностей </a:t>
            </a:r>
            <a:r>
              <a:rPr lang="ru-RU" smtClean="0"/>
              <a:t>в </a:t>
            </a:r>
            <a:r>
              <a:rPr lang="ru-RU" dirty="0" smtClean="0"/>
              <a:t>развитии ребенка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40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Эмоциональное развит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121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Морально-нравственное развит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341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Наблюдение является основой для оценки ситуации в развитии ребёнка,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552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Дневник наблюден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990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Методы работы с родителя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8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4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Результаты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06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156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Спасибо за вним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8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856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Что такое развитие ребе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2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180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Зачем же тогда нужны эти нормы, что, вообще, такое это развит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963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Нормы нуж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566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 Кто же, кроме Вас, родителей сможет лучше оценить вашего ребе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77" y="-1090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199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Виды развити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5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393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Физическое развит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71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630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Интеллектуальное развит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10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217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Социальное развитие 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42142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</TotalTime>
  <Words>13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Наблюдение за детьми и обсуждение с родителями достижений и трудностей в развитии ребенка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Наблюдение за детьми и обсуждение с родителями достижений и трудностей трудностей в развитии ребенка</dc:title>
  <dc:creator>ПК</dc:creator>
  <cp:lastModifiedBy>User</cp:lastModifiedBy>
  <cp:revision>3</cp:revision>
  <dcterms:created xsi:type="dcterms:W3CDTF">2017-04-11T05:31:53Z</dcterms:created>
  <dcterms:modified xsi:type="dcterms:W3CDTF">2017-09-24T07:46:48Z</dcterms:modified>
</cp:coreProperties>
</file>