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0" r:id="rId15"/>
    <p:sldId id="268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8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241425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Муниципальное казенное дошкольное </a:t>
            </a:r>
            <a:br>
              <a:rPr lang="ru-RU" sz="2200" dirty="0" smtClean="0"/>
            </a:br>
            <a:r>
              <a:rPr lang="ru-RU" sz="2200" dirty="0" smtClean="0"/>
              <a:t>образовательное учреждение</a:t>
            </a:r>
            <a:br>
              <a:rPr lang="ru-RU" sz="2200" dirty="0" smtClean="0"/>
            </a:br>
            <a:r>
              <a:rPr lang="ru-RU" sz="2200" dirty="0" smtClean="0"/>
              <a:t>«Детский сад «Солнышко»</a:t>
            </a:r>
            <a:br>
              <a:rPr lang="ru-RU" sz="2200" dirty="0" smtClean="0"/>
            </a:br>
            <a:r>
              <a:rPr lang="ru-RU" sz="2200" dirty="0" err="1" smtClean="0"/>
              <a:t>с.Набережное</a:t>
            </a:r>
            <a:r>
              <a:rPr lang="ru-RU" sz="2200" dirty="0" smtClean="0"/>
              <a:t> </a:t>
            </a:r>
            <a:r>
              <a:rPr lang="ru-RU" sz="2200" dirty="0" err="1" smtClean="0"/>
              <a:t>Каргатского</a:t>
            </a:r>
            <a:r>
              <a:rPr lang="ru-RU" sz="2200" dirty="0" smtClean="0"/>
              <a:t> района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524000"/>
            <a:ext cx="8382000" cy="17526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познавательно-исследовательского проекта 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«Огород на окне»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43434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sz="2000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В.Н.Подкорытова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средней группы «Непоседы» </a:t>
            </a:r>
            <a:endParaRPr lang="ru-RU" sz="20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6248400"/>
            <a:ext cx="902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2017 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3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этап – основной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85800"/>
            <a:ext cx="3962400" cy="5440363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Сажаем семена для будущего огорода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	</a:t>
            </a:r>
            <a:r>
              <a:rPr lang="ru-RU" sz="2400" i="1" dirty="0" smtClean="0">
                <a:solidFill>
                  <a:srgbClr val="002060"/>
                </a:solidFill>
              </a:rPr>
              <a:t>Как без нашей помощи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	Не родятся овощи.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	Только лишь пришла весна,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	Мы сажаем семена.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DSC_0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762001"/>
            <a:ext cx="50292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этап – основной</a:t>
            </a:r>
            <a:endParaRPr lang="ru-RU" dirty="0"/>
          </a:p>
        </p:txBody>
      </p:sp>
      <p:pic>
        <p:nvPicPr>
          <p:cNvPr id="1026" name="Picture 2" descr="F:\DSC_04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1143000"/>
            <a:ext cx="4191000" cy="3097695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3400" y="44196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Наблюдаем за прорастанием семян и учимся ухаживать за грядками.</a:t>
            </a:r>
            <a:endParaRPr lang="ru-RU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066800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Посадили огород,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Посмотрите, что растет!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Будем мы ухаживать,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Будем поливать,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Будем за росточками </a:t>
            </a:r>
          </a:p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</a:rPr>
              <a:t>дружно наблюдать!</a:t>
            </a:r>
            <a:endParaRPr lang="ru-RU" sz="2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DSC_05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53000" y="3886200"/>
            <a:ext cx="3810000" cy="2533245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этап – основной</a:t>
            </a:r>
            <a:endParaRPr lang="ru-RU" dirty="0"/>
          </a:p>
        </p:txBody>
      </p:sp>
      <p:pic>
        <p:nvPicPr>
          <p:cNvPr id="2050" name="Picture 2" descr="F:\DSC_04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3657600"/>
            <a:ext cx="3733800" cy="2667000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4800" y="9906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Учимся замечать изменения, которые происходят у прорастающих семян и луковиц, и делаем зарисовки роста.</a:t>
            </a:r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048000"/>
            <a:ext cx="342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Землю грело солнышко, прорастало зернышко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Огурцы, фасоль и лук из земли полезли вдруг.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Как растет огород! Удивляется народ.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DSC_05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43400" y="990600"/>
            <a:ext cx="3733800" cy="2482580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6836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этап – заключительный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Вот на грядке лук </a:t>
            </a:r>
            <a:r>
              <a:rPr lang="ru-RU" sz="2200" b="1" i="1" dirty="0" err="1" smtClean="0">
                <a:solidFill>
                  <a:schemeClr val="bg2">
                    <a:lumMod val="25000"/>
                  </a:schemeClr>
                </a:solidFill>
              </a:rPr>
              <a:t>зелѐный</a:t>
            </a: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Ярким солнцем освещенный,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Стрелы вытянулись в ряд,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Как солдатиков отряд.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Знают все, что лук полезен,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Витаминами богат,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Но немного горьковат.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В этом лук не виноват.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От природы он такой,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Очень скромный и простой.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Ешьте все </a:t>
            </a:r>
            <a:r>
              <a:rPr lang="ru-RU" sz="2200" b="1" i="1" dirty="0" err="1" smtClean="0">
                <a:solidFill>
                  <a:schemeClr val="bg2">
                    <a:lumMod val="25000"/>
                  </a:schemeClr>
                </a:solidFill>
              </a:rPr>
              <a:t>зелѐный </a:t>
            </a: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лук, 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Он здоровью верный друг!</a:t>
            </a:r>
          </a:p>
          <a:p>
            <a:pPr>
              <a:buNone/>
            </a:pPr>
            <a:r>
              <a:rPr lang="ru-RU" sz="2200" b="1" i="1" dirty="0" smtClean="0">
                <a:solidFill>
                  <a:schemeClr val="bg2">
                    <a:lumMod val="25000"/>
                  </a:schemeClr>
                </a:solidFill>
              </a:rPr>
              <a:t>(А. Тесленко)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5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67200" y="2362200"/>
            <a:ext cx="4686604" cy="3116093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5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какой огород!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Удивляется народ.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Содержимое 8" descr="DSC_053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168476" y="1600200"/>
            <a:ext cx="6807048" cy="4525963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79216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 проектной деятельности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25780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Дети узнали, что все растения живые и для их роста и развития необходимы определенные условия.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Дети получили необходимые условия для роста растений.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Дети увидели многообразие посевного материала,</a:t>
            </a: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rgbClr val="002060"/>
                </a:solidFill>
              </a:rPr>
              <a:t>участвовали в уходе за посадками, радовались первым всходам, наблюдали за ростом растений, посаженных ими собственноручно 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Дети стали бережнее относиться к растительному миру.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Благодаря проекту у детей формировалась ответственность и значимость своего труда.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Дети совместно с воспитателем вырастили «свой огород».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4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Участники проекта: </a:t>
            </a:r>
          </a:p>
          <a:p>
            <a:pPr algn="ctr">
              <a:buNone/>
            </a:pPr>
            <a:r>
              <a:rPr lang="ru-RU" sz="2800" dirty="0" smtClean="0"/>
              <a:t>дети средней группы «Непоседы», воспитатель, родители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Продолжительность проекта: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buNone/>
            </a:pPr>
            <a:r>
              <a:rPr lang="ru-RU" sz="2800" dirty="0" smtClean="0"/>
              <a:t> краткосрочный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Сроки реализации проекта:</a:t>
            </a:r>
          </a:p>
          <a:p>
            <a:pPr algn="ctr">
              <a:buNone/>
            </a:pPr>
            <a:r>
              <a:rPr lang="ru-RU" sz="2800" dirty="0" smtClean="0"/>
              <a:t> 2 апреля – 27 апреля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8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8839200" cy="563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Дети средней группы в недостаточной степени имеют представления о том, что растения и овощи можно выращивать в комнатных условиях, что для их роста необходимы определенные условия. Их интерес познавательно-исследовательской деятельности недостаточно развит.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Для решения этой проблемы был подготовлен проект «Огород на окне», который позволит: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дать детям необходимые знания, что растения живые, их сажают, поливают, выращивают из семян.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расширить  знание детей о полезных свойствах овощей (лук, укроп, горох, бобы, фасоль), их строении и условиях, необходимых для роста.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4497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	Формирование у детей интереса к опытнической и исследовательской деятельности по выращиванию растений и овощей в комнатных условиях, воспитание у детей любви к природе, создание в группе огорода на подоконнике.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2000"/>
            <a:ext cx="891540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Обучающие: </a:t>
            </a:r>
          </a:p>
          <a:p>
            <a:pPr>
              <a:buNone/>
            </a:pPr>
            <a:r>
              <a:rPr lang="ru-RU" sz="2400" dirty="0" smtClean="0"/>
              <a:t>	Расширить знания и представления детей о растениях, выращиваемых на подоконнике; продолжить знакомить детей с особенностями выращивания культурных растений (лук, укроп, горох, фасоль,) ; обобщать представление детей о необходимости света, тепла, влаги почвы для роста растений.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</a:rPr>
              <a:t>Развивающие: </a:t>
            </a:r>
          </a:p>
          <a:p>
            <a:pPr>
              <a:buNone/>
            </a:pPr>
            <a:r>
              <a:rPr lang="ru-RU" sz="2400" dirty="0" smtClean="0"/>
              <a:t>	Развивать познавательные и творческие способности, а также наблюдательность – умение замечать изменения в росте растений, связывать их с условиями, в которых они находятся на примере веточек тополя.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b="1" i="1" dirty="0" smtClean="0">
                <a:solidFill>
                  <a:srgbClr val="352844"/>
                </a:solidFill>
              </a:rPr>
              <a:t>Воспитательные: </a:t>
            </a:r>
          </a:p>
          <a:p>
            <a:pPr>
              <a:buNone/>
            </a:pPr>
            <a:r>
              <a:rPr lang="ru-RU" sz="2400" dirty="0" smtClean="0"/>
              <a:t>	Продолжать формировать умение детей ухаживать за огородными растениями: вовремя полить, рыхлить почву. Воспитывать трудолюбие, бережное отношение к растениям.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7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Предполагаемый результат: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791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1.  </a:t>
            </a: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Дети получат знания о том, что растения живые, их поливают, сажают, выращивают из семян.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2.  С помощью исследовательской работы дети должны будут выявить многообразие и разнообразие посевного материала.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3.  Создание в группе огорода на подоконнике.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4.  Создание дневника наблюдений за растениями на подоконнике.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5.  Вовлечь детей в практическую деятельность по выращиванию культурно – огородных растений на подоконнике.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6.  Формирование у детей уважительного отношения к труду.</a:t>
            </a:r>
            <a:b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2600" i="1" dirty="0" smtClean="0">
                <a:solidFill>
                  <a:schemeClr val="bg2">
                    <a:lumMod val="10000"/>
                  </a:schemeClr>
                </a:solidFill>
              </a:rPr>
              <a:t>7.  Все участники проекта (дети, воспитатель, родители) получат положительные эмоции от полученных результатов.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2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работы над проектом: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534400" cy="53641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Подготовительный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ru-RU" sz="2600" dirty="0" smtClean="0"/>
              <a:t>определение цели и задач проекта, сбор информационного материала, создание условий для организации работы в «огороде на подоконнике», составление плана мероприятий по организации детской деятельности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Основной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ru-RU" sz="2400" dirty="0" smtClean="0"/>
              <a:t>проводятся запланированные мероприятия для реализации проекта (беседы, опыты, эксперименты, творческая деятельность, рассматривание иллюстраций, чтение художественной литературы, подвижные игры) 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</a:rPr>
              <a:t>Заключительный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dirty="0" smtClean="0"/>
              <a:t>подводятся итоги, подготавливается презентация, итоговая беседа.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5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этап – подготовительный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4800600" cy="5715000"/>
          </a:xfrm>
        </p:spPr>
        <p:txBody>
          <a:bodyPr>
            <a:normAutofit fontScale="92500" lnSpcReduction="10000"/>
          </a:bodyPr>
          <a:lstStyle/>
          <a:p>
            <a:pPr marL="514350" indent="-514350"/>
            <a:r>
              <a:rPr lang="ru-RU" sz="2400" dirty="0" smtClean="0"/>
              <a:t>Беседа с родителями «Огород на подоконнике». Обсудить цели и задачи проекта. Сформировать интерес у родителей по созданию условий для реализации проекта. Попросить родителей изготовить модель огорода на подоконнике.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/>
            <a:r>
              <a:rPr lang="ru-RU" sz="2400" dirty="0" smtClean="0"/>
              <a:t>Подбор наглядно-дидактических пособий, демонстрационного материала, природного материала, художественной литературы, приобретение необходимого оборудования. Создать условия для реализации проекта «Огород на подоконнике».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DSC_05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29200" y="2590800"/>
            <a:ext cx="3781959" cy="2514600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0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этап – основной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Рассматриваем  иллюстрации, семена  растений </a:t>
            </a:r>
          </a:p>
          <a:p>
            <a:pPr>
              <a:buNone/>
            </a:pPr>
            <a:r>
              <a:rPr lang="ru-RU" sz="2000" i="1" dirty="0" smtClean="0"/>
              <a:t>	(горох, фасоль, укроп, тыква)</a:t>
            </a:r>
            <a:endParaRPr lang="ru-RU" sz="2000" dirty="0"/>
          </a:p>
        </p:txBody>
      </p:sp>
      <p:pic>
        <p:nvPicPr>
          <p:cNvPr id="5" name="Рисунок 4" descr="DSC_049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5800" y="3962400"/>
            <a:ext cx="3581400" cy="2667000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DSC_05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5800" y="1447800"/>
            <a:ext cx="3581400" cy="2381249"/>
          </a:xfrm>
          <a:prstGeom prst="rect">
            <a:avLst/>
          </a:prstGeom>
          <a:ln>
            <a:solidFill>
              <a:srgbClr val="352844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029200" y="1371600"/>
            <a:ext cx="411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По таинственным законам,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непонятным до сих пор,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Огурец растет зеленым, рядом – красный помидор.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Баклажаны синие рядом с желтой дынею.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А земля – черным – черна,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а земля для всех одна. 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(О. </a:t>
            </a:r>
            <a:r>
              <a:rPr lang="ru-RU" sz="2400" i="1" dirty="0" err="1" smtClean="0">
                <a:solidFill>
                  <a:srgbClr val="002060"/>
                </a:solidFill>
              </a:rPr>
              <a:t>Бундур</a:t>
            </a:r>
            <a:r>
              <a:rPr lang="ru-RU" sz="2400" i="1" dirty="0" smtClean="0">
                <a:solidFill>
                  <a:srgbClr val="002060"/>
                </a:solidFill>
              </a:rPr>
              <a:t>)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442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Муниципальное казенное дошкольное  образовательное учреждение «Детский сад «Солнышко» с.Набережное Каргатского района  </vt:lpstr>
      <vt:lpstr>Слайд 2</vt:lpstr>
      <vt:lpstr>Актуальность</vt:lpstr>
      <vt:lpstr>Цель</vt:lpstr>
      <vt:lpstr>Задачи</vt:lpstr>
      <vt:lpstr>Предполагаемый результат:</vt:lpstr>
      <vt:lpstr>Этапы работы над проектом:</vt:lpstr>
      <vt:lpstr>1 этап – подготовительный</vt:lpstr>
      <vt:lpstr>2 этап – основной</vt:lpstr>
      <vt:lpstr>2 этап – основной</vt:lpstr>
      <vt:lpstr>2 этап – основной</vt:lpstr>
      <vt:lpstr>2 этап – основной</vt:lpstr>
      <vt:lpstr>3 этап – заключительный</vt:lpstr>
      <vt:lpstr>Вот какой огород! Удивляется народ.</vt:lpstr>
      <vt:lpstr>Итог проектной деятельности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 образовательное учреждение «Детский сад «Солнышко» с.Набережное Каргатского района</dc:title>
  <dc:creator>ASUS</dc:creator>
  <cp:lastModifiedBy>ASUS</cp:lastModifiedBy>
  <cp:revision>79</cp:revision>
  <dcterms:created xsi:type="dcterms:W3CDTF">2017-04-27T11:57:48Z</dcterms:created>
  <dcterms:modified xsi:type="dcterms:W3CDTF">2018-01-28T14:31:31Z</dcterms:modified>
</cp:coreProperties>
</file>