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71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61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410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319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0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8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0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5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783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1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26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A7B9D-3275-451E-90F9-D27C8445D483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ED74A-BE1C-403A-86D7-DAD6D4DE0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978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4865">
            <a:off x="1039639" y="811216"/>
            <a:ext cx="4126800" cy="3425387"/>
          </a:xfrm>
          <a:prstGeom prst="rect">
            <a:avLst/>
          </a:prstGeom>
        </p:spPr>
      </p:pic>
      <p:pic>
        <p:nvPicPr>
          <p:cNvPr id="1034" name="Picture 10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024"/>
            <a:ext cx="9684569" cy="67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94420"/>
            <a:ext cx="6552728" cy="4968551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43607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2017-11-26T20:37:26Z</dcterms:created>
  <dcterms:modified xsi:type="dcterms:W3CDTF">2017-11-26T20:58:36Z</dcterms:modified>
</cp:coreProperties>
</file>