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732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867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5677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188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916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149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0665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85436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2551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07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443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56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86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5825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356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6978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71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1EC1567-2EDB-493E-8BBB-0271402609F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B6FF357-E8ED-43E2-92B2-1BF3F60BA5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05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63789" y="1412777"/>
            <a:ext cx="7139219" cy="4084687"/>
          </a:xfrm>
        </p:spPr>
        <p:txBody>
          <a:bodyPr>
            <a:noAutofit/>
          </a:bodyPr>
          <a:lstStyle/>
          <a:p>
            <a:r>
              <a:rPr lang="ru-RU" sz="3600" dirty="0"/>
              <a:t>Особенности социально-психологической адаптации обучающихся с ОВЗ </a:t>
            </a:r>
            <a:br>
              <a:rPr lang="ru-RU" sz="3600" dirty="0"/>
            </a:br>
            <a:r>
              <a:rPr lang="ru-RU" sz="3600" dirty="0"/>
              <a:t>в системе воспитательного пространства </a:t>
            </a:r>
            <a:br>
              <a:rPr lang="ru-RU" sz="3600" dirty="0"/>
            </a:br>
            <a:r>
              <a:rPr lang="ru-RU" sz="3600" dirty="0"/>
              <a:t>СПб ГБ ПОУ «Невский колледж им. А.Г. Неболсина»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55841" y="5661248"/>
            <a:ext cx="5411027" cy="1104528"/>
          </a:xfrm>
        </p:spPr>
        <p:txBody>
          <a:bodyPr/>
          <a:lstStyle/>
          <a:p>
            <a:pPr algn="r"/>
            <a:r>
              <a:rPr lang="ru-RU" dirty="0" smtClean="0"/>
              <a:t>Коптяева А.С., </a:t>
            </a:r>
            <a:r>
              <a:rPr lang="ru-RU" dirty="0" smtClean="0"/>
              <a:t>педагог-психолог</a:t>
            </a:r>
            <a:r>
              <a:rPr lang="ru-RU" dirty="0" smtClean="0"/>
              <a:t>,</a:t>
            </a:r>
          </a:p>
          <a:p>
            <a:pPr algn="r"/>
            <a:r>
              <a:rPr lang="ru-RU" dirty="0" smtClean="0"/>
              <a:t>преподаватель психологии.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133600" cy="192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0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98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Диагностика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Входящая</a:t>
            </a:r>
          </a:p>
          <a:p>
            <a:r>
              <a:rPr lang="ru-RU" dirty="0" smtClean="0"/>
              <a:t>Промежуточная</a:t>
            </a:r>
          </a:p>
          <a:p>
            <a:r>
              <a:rPr lang="ru-RU" dirty="0" err="1" smtClean="0"/>
              <a:t>Лонгитюдный</a:t>
            </a:r>
            <a:r>
              <a:rPr lang="ru-RU" dirty="0" smtClean="0"/>
              <a:t> срез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720" y="2636411"/>
            <a:ext cx="4680520" cy="351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02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Уроки психологии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4152899" cy="3318936"/>
          </a:xfrm>
        </p:spPr>
        <p:txBody>
          <a:bodyPr/>
          <a:lstStyle/>
          <a:p>
            <a:r>
              <a:rPr lang="ru-RU" dirty="0" smtClean="0"/>
              <a:t>Социально-психологический тренинг</a:t>
            </a:r>
          </a:p>
          <a:p>
            <a:r>
              <a:rPr lang="ru-RU" dirty="0" smtClean="0"/>
              <a:t>Развитие эмоционального интеллекта</a:t>
            </a:r>
          </a:p>
          <a:p>
            <a:r>
              <a:rPr lang="ru-RU" dirty="0" smtClean="0"/>
              <a:t>Развитие моторики обеих рук, в </a:t>
            </a:r>
            <a:r>
              <a:rPr lang="ru-RU" dirty="0" err="1" smtClean="0"/>
              <a:t>т.ч</a:t>
            </a:r>
            <a:r>
              <a:rPr lang="ru-RU" dirty="0" smtClean="0"/>
              <a:t>. мелкой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384" y="2285999"/>
            <a:ext cx="1815134" cy="33762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343" y="776980"/>
            <a:ext cx="2610004" cy="32889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458" y="2907450"/>
            <a:ext cx="3490534" cy="261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2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Кружок психологии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3746499" cy="3318936"/>
          </a:xfrm>
        </p:spPr>
        <p:txBody>
          <a:bodyPr/>
          <a:lstStyle/>
          <a:p>
            <a:r>
              <a:rPr lang="ru-RU" dirty="0" smtClean="0"/>
              <a:t>Эмоциональная и интеллектуальная разгрузка в течение недели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787" y="1970026"/>
            <a:ext cx="3698576" cy="27739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618" y="3281486"/>
            <a:ext cx="3899925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42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Профессиональное самоопределение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Выбор дальнейшего жизненного маршрута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922" y="1947752"/>
            <a:ext cx="2473281" cy="329770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877" y="3015558"/>
            <a:ext cx="4172282" cy="312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2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педагогами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Консультирование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288" y="2643060"/>
            <a:ext cx="4791483" cy="323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45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Консультирование</a:t>
            </a:r>
          </a:p>
          <a:p>
            <a:r>
              <a:rPr lang="ru-RU" dirty="0" smtClean="0"/>
              <a:t>Групповые тренинговые занятия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700" y="2724150"/>
            <a:ext cx="4930304" cy="266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59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обучающимися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Создание </a:t>
            </a:r>
            <a:r>
              <a:rPr lang="ru-RU" b="1" u="sng" dirty="0" smtClean="0"/>
              <a:t>толерантной социокультурной среды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Международный день толерантности, Международный день инвалидов</a:t>
            </a:r>
          </a:p>
          <a:p>
            <a:r>
              <a:rPr lang="ru-RU" dirty="0" smtClean="0"/>
              <a:t>Беседы-консультации с обучающимися</a:t>
            </a:r>
          </a:p>
          <a:p>
            <a:r>
              <a:rPr lang="ru-RU" dirty="0" smtClean="0"/>
              <a:t>Совместные мероприятия для всех обучающихся колледжа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677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Осуществление «</a:t>
            </a:r>
            <a:r>
              <a:rPr lang="ru-RU" dirty="0" err="1"/>
              <a:t>безбарьерного</a:t>
            </a:r>
            <a:r>
              <a:rPr lang="ru-RU" dirty="0"/>
              <a:t>» общения между обучающимися </a:t>
            </a:r>
            <a:r>
              <a:rPr lang="ru-RU" dirty="0" smtClean="0"/>
              <a:t>колледжа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Кружок по изучению жестового языка</a:t>
            </a:r>
          </a:p>
          <a:p>
            <a:endParaRPr lang="ru-RU" dirty="0"/>
          </a:p>
        </p:txBody>
      </p:sp>
      <p:pic>
        <p:nvPicPr>
          <p:cNvPr id="5" name="Picture 2" descr="F:\урок 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913" y="2285999"/>
            <a:ext cx="3348062" cy="210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3749" y="3917577"/>
            <a:ext cx="3223860" cy="22271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180" y="3459104"/>
            <a:ext cx="2939837" cy="273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60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102</Words>
  <Application>Microsoft Office PowerPoint</Application>
  <PresentationFormat>Широкоэкранный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Garamond</vt:lpstr>
      <vt:lpstr>Times New Roman</vt:lpstr>
      <vt:lpstr>Натуральные материалы</vt:lpstr>
      <vt:lpstr>Особенности социально-психологической адаптации обучающихся с ОВЗ  в системе воспитательного пространства  СПб ГБ ПОУ «Невский колледж им. А.Г. Неболсина»</vt:lpstr>
      <vt:lpstr>Диагностика</vt:lpstr>
      <vt:lpstr>Уроки психологии</vt:lpstr>
      <vt:lpstr>Кружок психологии</vt:lpstr>
      <vt:lpstr>Профессиональное самоопределение</vt:lpstr>
      <vt:lpstr>Работа с педагогами</vt:lpstr>
      <vt:lpstr>Работа с родителями</vt:lpstr>
      <vt:lpstr>Работа с обучающимися</vt:lpstr>
      <vt:lpstr>Осуществление «безбарьерного» общения между обучающимися колледжа</vt:lpstr>
      <vt:lpstr>Благодарю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Anastacia</dc:creator>
  <cp:lastModifiedBy>Anastacia</cp:lastModifiedBy>
  <cp:revision>3</cp:revision>
  <dcterms:created xsi:type="dcterms:W3CDTF">2017-10-19T18:46:06Z</dcterms:created>
  <dcterms:modified xsi:type="dcterms:W3CDTF">2018-01-28T12:51:38Z</dcterms:modified>
</cp:coreProperties>
</file>