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5" r:id="rId4"/>
    <p:sldId id="270" r:id="rId5"/>
    <p:sldId id="263" r:id="rId6"/>
    <p:sldId id="259" r:id="rId7"/>
    <p:sldId id="271" r:id="rId8"/>
    <p:sldId id="291" r:id="rId9"/>
    <p:sldId id="288" r:id="rId10"/>
    <p:sldId id="269" r:id="rId11"/>
    <p:sldId id="267" r:id="rId12"/>
    <p:sldId id="258" r:id="rId13"/>
    <p:sldId id="278" r:id="rId14"/>
    <p:sldId id="268" r:id="rId15"/>
    <p:sldId id="266" r:id="rId16"/>
    <p:sldId id="292" r:id="rId17"/>
    <p:sldId id="289" r:id="rId18"/>
    <p:sldId id="272" r:id="rId19"/>
    <p:sldId id="277" r:id="rId20"/>
    <p:sldId id="286" r:id="rId21"/>
    <p:sldId id="279" r:id="rId22"/>
    <p:sldId id="276" r:id="rId23"/>
    <p:sldId id="262" r:id="rId24"/>
    <p:sldId id="293" r:id="rId25"/>
    <p:sldId id="290" r:id="rId26"/>
    <p:sldId id="275" r:id="rId27"/>
    <p:sldId id="274" r:id="rId28"/>
    <p:sldId id="261" r:id="rId29"/>
    <p:sldId id="273" r:id="rId30"/>
    <p:sldId id="257" r:id="rId31"/>
    <p:sldId id="283" r:id="rId32"/>
    <p:sldId id="294" r:id="rId33"/>
    <p:sldId id="29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7" Type="http://schemas.openxmlformats.org/officeDocument/2006/relationships/image" Target="../media/image5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g"/><Relationship Id="rId4" Type="http://schemas.openxmlformats.org/officeDocument/2006/relationships/image" Target="../media/image8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060848"/>
            <a:ext cx="8856984" cy="1470025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n w="24500" cmpd="dbl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anose="030F0702030302020204" pitchFamily="66" charset="0"/>
              </a:rPr>
              <a:t>Отгадай название</a:t>
            </a:r>
            <a:endParaRPr lang="ru-RU" sz="8000" b="1" dirty="0">
              <a:ln w="24500" cmpd="dbl">
                <a:solidFill>
                  <a:srgbClr val="0070C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68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панда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4104456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кунг фу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3212976"/>
            <a:ext cx="3888432" cy="30243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38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obmendoc.ru/uploads/user_files/11/ec9416a5bb837bee93935b178efa0382/%D0%9D%D0%90%20%D0%9F%D0%A0%D0%90%D0%92%D0%9A%D0%A3/20-05-2014_10-01-26/%D0%A8%D0%92%D0%95%D0%99%D0%A6%D0%90%D0%A0%D0%98%D0%AF.files/image0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324036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 descr="https://im0-tub-ru.yandex.net/i?id=2af1b3c8b7ac68267c9219744d126135&amp;n=33&amp;h=215&amp;w=287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555776" y="3573016"/>
            <a:ext cx="417646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1-tub-ru.yandex.net/i?id=5fbac516bf62fea64512eb5987451592&amp;n=33&amp;h=215&amp;w=21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5656" y="260648"/>
            <a:ext cx="309634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75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geograf.info/flibustery-piraty-i-sokrovisha/images/ostrov-sokrovish-big.jpg"/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51858" y="620688"/>
            <a:ext cx="4052590" cy="25282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im2-tub-ru.yandex.net/i?id=e61b3a152ea9cd9e5e141d7e6ab805a4&amp;n=33&amp;h=215&amp;w=316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5766" y="3284984"/>
            <a:ext cx="4338482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im3-tub-ru.yandex.net/i?id=b49302e54c02707d87e68a0476018604&amp;n=33&amp;h=215&amp;w=323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564" y="620688"/>
            <a:ext cx="3636404" cy="25282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91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548681"/>
            <a:ext cx="2059991" cy="27466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72" y="170245"/>
            <a:ext cx="4024037" cy="26826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284983"/>
            <a:ext cx="4060040" cy="304502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960356"/>
            <a:ext cx="3456384" cy="229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9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палочка волшебная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5959"/>
            <a:ext cx="4032448" cy="2708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хогвартс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429000"/>
            <a:ext cx="4896544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94317"/>
            <a:ext cx="3641212" cy="285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80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402" y="495906"/>
            <a:ext cx="4472669" cy="3653174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1392" y="1455344"/>
            <a:ext cx="3291986" cy="463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908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72307"/>
            <a:ext cx="4768895" cy="31772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9" y="2980769"/>
            <a:ext cx="3528392" cy="27734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7607" y="1191430"/>
            <a:ext cx="2846841" cy="274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2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060848"/>
            <a:ext cx="8496944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Отгадай </a:t>
            </a:r>
            <a:r>
              <a:rPr lang="en-US" sz="72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/>
            </a:r>
            <a:br>
              <a:rPr lang="en-US" sz="72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72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название</a:t>
            </a:r>
            <a:endParaRPr lang="ru-RU" sz="7200" b="1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2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3096344" cy="20539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981964"/>
            <a:ext cx="3672408" cy="20647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1744" y="764704"/>
            <a:ext cx="3420678" cy="25655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431" y="3851505"/>
            <a:ext cx="3455991" cy="213897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8322" y="1420680"/>
            <a:ext cx="2233421" cy="3036886"/>
          </a:xfrm>
        </p:spPr>
      </p:pic>
    </p:spTree>
    <p:extLst>
      <p:ext uri="{BB962C8B-B14F-4D97-AF65-F5344CB8AC3E}">
        <p14:creationId xmlns:p14="http://schemas.microsoft.com/office/powerpoint/2010/main" val="2405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857" y="851094"/>
            <a:ext cx="4234599" cy="22898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764704"/>
            <a:ext cx="3816424" cy="25523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5" y="3369317"/>
            <a:ext cx="4464497" cy="279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8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ниндзя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2520280" cy="475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черепахи"/>
          <p:cNvPicPr/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4896544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71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798995"/>
            <a:ext cx="4968552" cy="31075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624" y="692697"/>
            <a:ext cx="343131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1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00" y="980729"/>
            <a:ext cx="2939524" cy="4392488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439800"/>
            <a:ext cx="5328592" cy="355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98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832586"/>
            <a:ext cx="2232248" cy="220358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284983"/>
            <a:ext cx="2529087" cy="2766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284983"/>
            <a:ext cx="3600400" cy="26372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828303"/>
            <a:ext cx="1728192" cy="23499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7899" y="718915"/>
            <a:ext cx="1727805" cy="240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3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книга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76672"/>
            <a:ext cx="3491880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ртинки по запросу джунгли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5256584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604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84132"/>
            <a:ext cx="3614295" cy="32053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19" y="255557"/>
            <a:ext cx="3096345" cy="30963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414" y="3652737"/>
            <a:ext cx="4592050" cy="28700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5479"/>
            <a:ext cx="5040560" cy="315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46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060848"/>
            <a:ext cx="8496944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Отгадай </a:t>
            </a:r>
            <a:r>
              <a:rPr lang="en-US" sz="72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/>
            </a:r>
            <a:br>
              <a:rPr lang="en-US" sz="72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72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название</a:t>
            </a:r>
            <a:endParaRPr lang="ru-RU" sz="7200" b="1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76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141" y="260648"/>
            <a:ext cx="4881307" cy="27294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4576" y="2705472"/>
            <a:ext cx="3819872" cy="381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4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35974"/>
            <a:ext cx="5112568" cy="29049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632" y="235974"/>
            <a:ext cx="2557609" cy="32650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198" y="3013883"/>
            <a:ext cx="3070820" cy="353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76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знак человека"/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764704"/>
            <a:ext cx="2952328" cy="4536504"/>
          </a:xfrm>
          <a:prstGeom prst="flowChartConnector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Картинки по запросу паук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429253"/>
            <a:ext cx="4536504" cy="35119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082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946" y="670445"/>
            <a:ext cx="2743958" cy="38758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665255"/>
            <a:ext cx="3462544" cy="25969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334169"/>
            <a:ext cx="4608512" cy="27903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260529"/>
            <a:ext cx="2952328" cy="1843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6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грузовая машина"/>
          <p:cNvPicPr>
            <a:picLocks noGrp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3686008"/>
            <a:ext cx="4806280" cy="2376264"/>
          </a:xfrm>
          <a:prstGeom prst="rect">
            <a:avLst/>
          </a:prstGeom>
          <a:noFill/>
          <a:ln>
            <a:noFill/>
          </a:ln>
          <a:scene3d>
            <a:camera prst="isometricOffAxis1Right"/>
            <a:lightRig rig="threePt" dir="t"/>
          </a:scene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97501"/>
            <a:ext cx="6336704" cy="355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78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sunhome.ru/i/wallpapers/207/led-oboi.orig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64421"/>
            <a:ext cx="3816424" cy="269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0-tub-ru.yandex.net/i?id=396a8460fa21c6ba07d2c20bce2b8ed3&amp;n=33&amp;h=215&amp;w=38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31420"/>
            <a:ext cx="367240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otlovka.mos.ru/12the-consumer-market-and-services/cbef6b8d5b99405665e7024105d1cf98_RSZ_56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07105"/>
            <a:ext cx="37444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039" y="3520833"/>
            <a:ext cx="4226362" cy="264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4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9563" y="681166"/>
            <a:ext cx="1944216" cy="29585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645408"/>
            <a:ext cx="3473664" cy="29375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30" y="3728824"/>
            <a:ext cx="3540138" cy="23558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737045"/>
            <a:ext cx="3538994" cy="234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6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3828" y="260648"/>
            <a:ext cx="3419686" cy="36004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6194" y="329824"/>
            <a:ext cx="4728254" cy="29551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538071"/>
            <a:ext cx="5623149" cy="310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92896"/>
            <a:ext cx="4716016" cy="1143000"/>
          </a:xfrm>
        </p:spPr>
        <p:txBody>
          <a:bodyPr>
            <a:noAutofit/>
            <a:scene3d>
              <a:camera prst="perspectiveRight"/>
              <a:lightRig rig="threePt" dir="t"/>
            </a:scene3d>
          </a:bodyPr>
          <a:lstStyle/>
          <a:p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4293096"/>
            <a:ext cx="4320480" cy="18722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Любите кино!</a:t>
            </a:r>
            <a:endParaRPr lang="ru-RU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8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38600"/>
            <a:ext cx="4176464" cy="2787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6090" y="638600"/>
            <a:ext cx="3845714" cy="2739112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467722"/>
            <a:ext cx="4183735" cy="2614835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756" y="3501008"/>
            <a:ext cx="4478275" cy="256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36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2-tub-ru.yandex.net/i?id=242d7dc55c3578599923842d5f1adc69&amp;n=33&amp;h=215&amp;w=27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6" y="404664"/>
            <a:ext cx="41764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zabava730.narod.ru/23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12775"/>
            <a:ext cx="3960440" cy="295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240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m1-tub-ru.yandex.net/i?id=b8e985961d828f4d56c6c52600d16aa8&amp;n=33&amp;h=215&amp;w=32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11760" y="148588"/>
            <a:ext cx="4896544" cy="328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1-tub-ru.yandex.net/i?id=a75a6911d6b2eb8ad9ace6c8c5500b30&amp;n=33&amp;h=215&amp;w=32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041" y="3933056"/>
            <a:ext cx="37444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173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692697"/>
            <a:ext cx="4357688" cy="2451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172" y="692697"/>
            <a:ext cx="3356764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56992"/>
            <a:ext cx="4032448" cy="25174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406815"/>
            <a:ext cx="3240360" cy="248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890176"/>
            <a:ext cx="3629844" cy="265277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812" y="3401398"/>
            <a:ext cx="4719661" cy="2699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7" y="970885"/>
            <a:ext cx="4896545" cy="2457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826" y="3356992"/>
            <a:ext cx="3804798" cy="285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5"/>
            <a:ext cx="7416824" cy="1080121"/>
          </a:xfrm>
        </p:spPr>
        <p:txBody>
          <a:bodyPr>
            <a:noAutofit/>
          </a:bodyPr>
          <a:lstStyle/>
          <a:p>
            <a:r>
              <a:rPr lang="ru-RU" sz="84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Отгадай </a:t>
            </a:r>
            <a:r>
              <a:rPr lang="en-US" sz="84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/>
            </a:r>
            <a:br>
              <a:rPr lang="en-US" sz="84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</a:br>
            <a:r>
              <a:rPr lang="ru-RU" sz="8400" b="1" dirty="0" smtClean="0">
                <a:ln w="1905">
                  <a:solidFill>
                    <a:srgbClr val="C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cs typeface="Arial" panose="020B0604020202020204" pitchFamily="34" charset="0"/>
              </a:rPr>
              <a:t>название</a:t>
            </a:r>
            <a:endParaRPr lang="ru-RU" sz="8400" b="1" dirty="0">
              <a:ln w="1905">
                <a:solidFill>
                  <a:srgbClr val="C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12</Words>
  <Application>Microsoft Office PowerPoint</Application>
  <PresentationFormat>Экран (4:3)</PresentationFormat>
  <Paragraphs>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Отгадай название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  название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  название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  название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Отгадай название</dc:title>
  <dc:creator>Администратор</dc:creator>
  <cp:lastModifiedBy>Администратор</cp:lastModifiedBy>
  <cp:revision>110</cp:revision>
  <dcterms:created xsi:type="dcterms:W3CDTF">2017-01-21T10:59:35Z</dcterms:created>
  <dcterms:modified xsi:type="dcterms:W3CDTF">2018-01-28T13:14:34Z</dcterms:modified>
</cp:coreProperties>
</file>