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66" r:id="rId9"/>
    <p:sldId id="267" r:id="rId10"/>
    <p:sldId id="270" r:id="rId11"/>
    <p:sldId id="271" r:id="rId12"/>
    <p:sldId id="272" r:id="rId13"/>
    <p:sldId id="273" r:id="rId14"/>
    <p:sldId id="274" r:id="rId15"/>
    <p:sldId id="27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4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571612"/>
            <a:ext cx="6172200" cy="278608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Оценка качества психолого-педагогических  условий реализации ООП ДО и развивающей предметно-пространственной среды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Приготовила: Кулачек М.И.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МБДОУ «Октябрьский </a:t>
            </a:r>
            <a:r>
              <a:rPr lang="ru-RU" dirty="0" err="1" smtClean="0">
                <a:solidFill>
                  <a:schemeClr val="tx1"/>
                </a:solidFill>
              </a:rPr>
              <a:t>д</a:t>
            </a:r>
            <a:r>
              <a:rPr lang="ru-RU" dirty="0" smtClean="0">
                <a:solidFill>
                  <a:schemeClr val="tx1"/>
                </a:solidFill>
              </a:rPr>
              <a:t>/с»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Горьковский муниципальный район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/>
              <a:t>Предметно-развивающая среда старшей группы</a:t>
            </a:r>
            <a:endParaRPr lang="ru-RU" sz="24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Салон красоты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/>
              <a:t>Семья</a:t>
            </a:r>
            <a:endParaRPr lang="ru-RU" dirty="0"/>
          </a:p>
        </p:txBody>
      </p:sp>
      <p:pic>
        <p:nvPicPr>
          <p:cNvPr id="3074" name="Picture 2" descr="C:\Users\Марго\Desktop\Новая папка\IMG_20170315_164304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933700"/>
            <a:ext cx="3657600" cy="2743200"/>
          </a:xfrm>
          <a:prstGeom prst="rect">
            <a:avLst/>
          </a:prstGeom>
          <a:noFill/>
        </p:spPr>
      </p:pic>
      <p:pic>
        <p:nvPicPr>
          <p:cNvPr id="3075" name="Picture 3" descr="C:\Users\Марго\Desktop\Новая папка\IMG_20170315_16434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371975" y="2933700"/>
            <a:ext cx="36576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/>
              <a:t>Предметно-развивающая среда старшей группы</a:t>
            </a:r>
            <a:endParaRPr lang="ru-RU" sz="24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Центр речевого развития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/>
              <a:t>Центр искусства</a:t>
            </a:r>
            <a:endParaRPr lang="ru-RU" dirty="0"/>
          </a:p>
        </p:txBody>
      </p:sp>
      <p:pic>
        <p:nvPicPr>
          <p:cNvPr id="4098" name="Picture 2" descr="C:\Users\Марго\Desktop\Новая папка\IMG_20170315_17255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933700"/>
            <a:ext cx="3657600" cy="2743200"/>
          </a:xfrm>
          <a:prstGeom prst="rect">
            <a:avLst/>
          </a:prstGeom>
          <a:noFill/>
        </p:spPr>
      </p:pic>
      <p:pic>
        <p:nvPicPr>
          <p:cNvPr id="4099" name="Picture 3" descr="C:\Users\Марго\Desktop\Новая папка\IMG_20170315_17245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371975" y="2933700"/>
            <a:ext cx="36576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/>
              <a:t>Предметно-развивающая среда старшей группы</a:t>
            </a:r>
            <a:endParaRPr lang="ru-RU" sz="24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Центр двигательной активности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Уголок для родителей</a:t>
            </a:r>
            <a:endParaRPr lang="ru-RU" dirty="0"/>
          </a:p>
        </p:txBody>
      </p:sp>
      <p:pic>
        <p:nvPicPr>
          <p:cNvPr id="7" name="Picture 2" descr="C:\Users\user\Desktop\документы\развивающая среда\IMG_102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86" y="2376134"/>
            <a:ext cx="2928958" cy="39052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user\Desktop\развивающая среда\115___02\IMG_097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357430"/>
            <a:ext cx="3286147" cy="37862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7543800" cy="50006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Предметно-развивающая среда старшей группы</a:t>
            </a:r>
            <a:endParaRPr lang="ru-RU" sz="24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Наши достижения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Лента добрых дел</a:t>
            </a:r>
            <a:endParaRPr lang="ru-RU" dirty="0"/>
          </a:p>
        </p:txBody>
      </p:sp>
      <p:pic>
        <p:nvPicPr>
          <p:cNvPr id="5122" name="Picture 2" descr="C:\Users\Марго\Desktop\Новая папка\IMG_20170315_161405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28675" y="2362200"/>
            <a:ext cx="2914650" cy="3886200"/>
          </a:xfrm>
          <a:prstGeom prst="rect">
            <a:avLst/>
          </a:prstGeom>
          <a:noFill/>
        </p:spPr>
      </p:pic>
      <p:pic>
        <p:nvPicPr>
          <p:cNvPr id="5123" name="Picture 3" descr="C:\Users\Марго\Desktop\Новая папка\IMG_20170118_16163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357686" y="2428868"/>
            <a:ext cx="3657600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/>
              <a:t>Наш участок</a:t>
            </a:r>
            <a:endParaRPr lang="ru-RU" sz="2400" b="1" dirty="0"/>
          </a:p>
        </p:txBody>
      </p:sp>
      <p:pic>
        <p:nvPicPr>
          <p:cNvPr id="5" name="Picture 3" descr="C:\Users\user\Desktop\развивающая среда\мл гр\Осень Детский сад 01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43116"/>
            <a:ext cx="3657600" cy="31146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user\Desktop\развивающая среда\мл гр\Осень Детский сад 01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375" y="2143116"/>
            <a:ext cx="3657600" cy="31146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44011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Спасибо за внимание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11156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/>
              <a:t>Мониторинг качества реализации Программы </a:t>
            </a:r>
            <a:endParaRPr lang="ru-RU" sz="1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ru-RU" dirty="0" smtClean="0"/>
              <a:t>Цель: выявление педагогами результативности образовательного процесса для определения перспектив индивидуального развития дошкольника, оптимизации работы с группой детей, планирования мероприятий по корректировке развивающей среды и  </a:t>
            </a:r>
            <a:r>
              <a:rPr lang="ru-RU" dirty="0" err="1" smtClean="0"/>
              <a:t>психолого</a:t>
            </a:r>
            <a:r>
              <a:rPr lang="ru-RU" dirty="0" smtClean="0"/>
              <a:t> - педагогических условий.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14290"/>
            <a:ext cx="7467600" cy="6259662"/>
          </a:xfrm>
        </p:spPr>
        <p:txBody>
          <a:bodyPr/>
          <a:lstStyle/>
          <a:p>
            <a:r>
              <a:rPr lang="ru-RU" b="1" dirty="0" smtClean="0"/>
              <a:t>Процедура оценки качества психолого-педагогических условий </a:t>
            </a:r>
            <a:r>
              <a:rPr lang="ru-RU" dirty="0" smtClean="0"/>
              <a:t>включает:</a:t>
            </a:r>
          </a:p>
          <a:p>
            <a:pPr algn="just"/>
            <a:r>
              <a:rPr lang="ru-RU" dirty="0" smtClean="0"/>
              <a:t> -наблюдение за организацией образовательной деятельности в ОО со стороны воспитателей; </a:t>
            </a:r>
          </a:p>
          <a:p>
            <a:pPr algn="just"/>
            <a:r>
              <a:rPr lang="ru-RU" dirty="0" smtClean="0"/>
              <a:t>- наблюдение за процессом взаимодействия всех участников образовательных отношений;</a:t>
            </a:r>
          </a:p>
          <a:p>
            <a:pPr algn="just"/>
            <a:r>
              <a:rPr lang="ru-RU" dirty="0" smtClean="0"/>
              <a:t>- Анкетирование родителей.</a:t>
            </a:r>
          </a:p>
          <a:p>
            <a:pPr algn="just"/>
            <a:r>
              <a:rPr lang="ru-RU" dirty="0" smtClean="0"/>
              <a:t>- фиксация наблюдения в </a:t>
            </a:r>
            <a:r>
              <a:rPr lang="ru-RU" dirty="0" err="1" smtClean="0"/>
              <a:t>в</a:t>
            </a:r>
            <a:r>
              <a:rPr lang="ru-RU" dirty="0" smtClean="0"/>
              <a:t> оценочных картах с уточнением степени проявления наблюдаемых явлений (балльная оценка) 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b="1" dirty="0" smtClean="0"/>
              <a:t> Инструментом </a:t>
            </a:r>
            <a:r>
              <a:rPr lang="ru-RU" dirty="0" smtClean="0"/>
              <a:t>для этого являются: </a:t>
            </a:r>
          </a:p>
          <a:p>
            <a:pPr algn="just"/>
            <a:r>
              <a:rPr lang="ru-RU" dirty="0" smtClean="0"/>
              <a:t>- Карты оценки деятельности педагогов по созданию психолого-педагогических условий развития детей.</a:t>
            </a:r>
          </a:p>
          <a:p>
            <a:pPr algn="just"/>
            <a:r>
              <a:rPr lang="ru-RU" b="1" dirty="0" smtClean="0"/>
              <a:t>- </a:t>
            </a:r>
            <a:r>
              <a:rPr lang="ru-RU" dirty="0" smtClean="0"/>
              <a:t>Карта оценки эффективности  организации  самостоятельной  детской  деятельности.</a:t>
            </a:r>
            <a:endParaRPr lang="ru-RU" b="1" dirty="0" smtClean="0"/>
          </a:p>
          <a:p>
            <a:pPr algn="just"/>
            <a:r>
              <a:rPr lang="ru-RU" dirty="0" smtClean="0"/>
              <a:t>- Анкеты родительской  удовлетворенности </a:t>
            </a:r>
            <a:r>
              <a:rPr lang="ru-RU" dirty="0" err="1" smtClean="0"/>
              <a:t>психолого</a:t>
            </a:r>
            <a:r>
              <a:rPr lang="ru-RU" dirty="0" smtClean="0"/>
              <a:t> – педагогическими условиями реализации ООП ДО и образовательных запросов семьи.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Задачи: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28736"/>
            <a:ext cx="7467600" cy="5045216"/>
          </a:xfrm>
        </p:spPr>
        <p:txBody>
          <a:bodyPr/>
          <a:lstStyle/>
          <a:p>
            <a:r>
              <a:rPr lang="ru-RU" dirty="0" smtClean="0"/>
              <a:t>- обеспечение психологического комфорта всех детей в группе;</a:t>
            </a:r>
          </a:p>
          <a:p>
            <a:r>
              <a:rPr lang="ru-RU" dirty="0" smtClean="0"/>
              <a:t>- поддержания  индивидуальности  и инициативы воспитанников;</a:t>
            </a:r>
          </a:p>
          <a:p>
            <a:r>
              <a:rPr lang="ru-RU" dirty="0" smtClean="0"/>
              <a:t>- обеспечение условий  для позитивного и продуктивного взаимодействия детей в группе;                                                                                                 </a:t>
            </a:r>
          </a:p>
          <a:p>
            <a:r>
              <a:rPr lang="ru-RU" dirty="0" smtClean="0"/>
              <a:t>-  эффективное взаимодействие с родителями (законными представителями)  по вопросам образования ребёнка, непосредственного вовлечения их в образовательную деятельность.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/>
              <a:t>Наши традиции и ритуалы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«утро радостных встреч»;</a:t>
            </a:r>
          </a:p>
          <a:p>
            <a:r>
              <a:rPr lang="ru-RU" dirty="0" smtClean="0"/>
              <a:t>ритуал «Приветствие»;</a:t>
            </a:r>
          </a:p>
          <a:p>
            <a:r>
              <a:rPr lang="ru-RU" dirty="0" smtClean="0"/>
              <a:t> ритуал «Минутки тишины»;</a:t>
            </a:r>
          </a:p>
          <a:p>
            <a:r>
              <a:rPr lang="ru-RU" dirty="0" smtClean="0"/>
              <a:t> ритуал «Танцевальные минутки»;</a:t>
            </a:r>
          </a:p>
          <a:p>
            <a:r>
              <a:rPr lang="ru-RU" dirty="0" smtClean="0"/>
              <a:t>традиция «День рождения»;</a:t>
            </a:r>
          </a:p>
          <a:p>
            <a:r>
              <a:rPr lang="ru-RU" dirty="0" smtClean="0"/>
              <a:t>Тематические праздники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i="1" dirty="0" smtClean="0"/>
              <a:t>оценка качества предметно-развивающей среды в группе</a:t>
            </a:r>
            <a:endParaRPr lang="ru-RU" sz="2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Наблюдение за организацией самостоятельной образовательной деятельности в группе со стороны воспитателя;</a:t>
            </a:r>
          </a:p>
          <a:p>
            <a:r>
              <a:rPr lang="ru-RU" dirty="0" smtClean="0"/>
              <a:t>Мониторинг качества организации развивающей предметно-пространственной среды;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7543800" cy="5841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/>
              <a:t>Предметно-развивающая среда старшей группы</a:t>
            </a:r>
            <a:endParaRPr lang="ru-RU" sz="2400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Центр экологии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/>
              <a:t>Центр экспериментирования</a:t>
            </a:r>
            <a:endParaRPr lang="ru-RU" dirty="0"/>
          </a:p>
        </p:txBody>
      </p:sp>
      <p:pic>
        <p:nvPicPr>
          <p:cNvPr id="1026" name="Picture 2" descr="C:\Users\Марго\Desktop\Новая папка\IMG_20170315_160708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43450" y="2362200"/>
            <a:ext cx="2914650" cy="3886200"/>
          </a:xfrm>
          <a:prstGeom prst="rect">
            <a:avLst/>
          </a:prstGeom>
          <a:noFill/>
        </p:spPr>
      </p:pic>
      <p:pic>
        <p:nvPicPr>
          <p:cNvPr id="1027" name="Picture 3" descr="C:\Users\Марго\Desktop\Новая папка\IMG_20170315_16070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28675" y="2362200"/>
            <a:ext cx="2914650" cy="3886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/>
              <a:t>Предметно-развивающая среда старшей группы</a:t>
            </a:r>
            <a:endParaRPr lang="ru-RU" sz="24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Центр математики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/>
              <a:t>Центр патриотического воспитания</a:t>
            </a:r>
            <a:endParaRPr lang="ru-RU" dirty="0"/>
          </a:p>
        </p:txBody>
      </p:sp>
      <p:pic>
        <p:nvPicPr>
          <p:cNvPr id="7" name="Picture 3" descr="C:\Users\user\Desktop\документы\развивающая среда\IMG_1016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48" y="2285992"/>
            <a:ext cx="3085893" cy="4114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Марго\Desktop\Новая папка\IMG_20170315_172518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371975" y="2500306"/>
            <a:ext cx="3657600" cy="3176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67</TotalTime>
  <Words>316</Words>
  <PresentationFormat>Экран (4:3)</PresentationFormat>
  <Paragraphs>50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Оценка качества психолого-педагогических  условий реализации ООП ДО и развивающей предметно-пространственной среды</vt:lpstr>
      <vt:lpstr>Мониторинг качества реализации Программы </vt:lpstr>
      <vt:lpstr>Слайд 3</vt:lpstr>
      <vt:lpstr>Слайд 4</vt:lpstr>
      <vt:lpstr>Задачи:</vt:lpstr>
      <vt:lpstr>Наши традиции и ритуалы</vt:lpstr>
      <vt:lpstr>оценка качества предметно-развивающей среды в группе</vt:lpstr>
      <vt:lpstr>Предметно-развивающая среда старшей группы</vt:lpstr>
      <vt:lpstr>Предметно-развивающая среда старшей группы</vt:lpstr>
      <vt:lpstr>Предметно-развивающая среда старшей группы</vt:lpstr>
      <vt:lpstr>Предметно-развивающая среда старшей группы</vt:lpstr>
      <vt:lpstr>Предметно-развивающая среда старшей группы</vt:lpstr>
      <vt:lpstr>  Предметно-развивающая среда старшей группы</vt:lpstr>
      <vt:lpstr>Наш участок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Оценка качества психолого-педагогических  условий реализации ООП ДО и развивающей предметно-пространственной среды</dc:title>
  <dc:creator>Марго</dc:creator>
  <cp:lastModifiedBy>Марго</cp:lastModifiedBy>
  <cp:revision>9</cp:revision>
  <dcterms:created xsi:type="dcterms:W3CDTF">2017-03-21T15:16:54Z</dcterms:created>
  <dcterms:modified xsi:type="dcterms:W3CDTF">2017-03-21T16:34:44Z</dcterms:modified>
</cp:coreProperties>
</file>