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8"/>
  </p:notesMasterIdLst>
  <p:sldIdLst>
    <p:sldId id="256" r:id="rId2"/>
    <p:sldId id="257" r:id="rId3"/>
    <p:sldId id="258" r:id="rId4"/>
    <p:sldId id="269" r:id="rId5"/>
    <p:sldId id="259" r:id="rId6"/>
    <p:sldId id="263" r:id="rId7"/>
    <p:sldId id="264" r:id="rId8"/>
    <p:sldId id="265" r:id="rId9"/>
    <p:sldId id="267" r:id="rId10"/>
    <p:sldId id="268" r:id="rId11"/>
    <p:sldId id="266" r:id="rId12"/>
    <p:sldId id="270" r:id="rId13"/>
    <p:sldId id="271" r:id="rId14"/>
    <p:sldId id="272" r:id="rId15"/>
    <p:sldId id="273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9F3B9-7F8E-421D-8630-D8903AE690C1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06C492-1377-41F5-8527-122101FCEE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292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C492-1377-41F5-8527-122101FCEE4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19A6D2-6901-4C2D-BC25-A4642770894F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4D6E9-9051-42C9-98A9-D2A75DE7C0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19A6D2-6901-4C2D-BC25-A4642770894F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4D6E9-9051-42C9-98A9-D2A75DE7C0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19A6D2-6901-4C2D-BC25-A4642770894F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4D6E9-9051-42C9-98A9-D2A75DE7C0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19A6D2-6901-4C2D-BC25-A4642770894F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4D6E9-9051-42C9-98A9-D2A75DE7C0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19A6D2-6901-4C2D-BC25-A4642770894F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4D6E9-9051-42C9-98A9-D2A75DE7C0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19A6D2-6901-4C2D-BC25-A4642770894F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4D6E9-9051-42C9-98A9-D2A75DE7C0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19A6D2-6901-4C2D-BC25-A4642770894F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4D6E9-9051-42C9-98A9-D2A75DE7C0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19A6D2-6901-4C2D-BC25-A4642770894F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4D6E9-9051-42C9-98A9-D2A75DE7C0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19A6D2-6901-4C2D-BC25-A4642770894F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4D6E9-9051-42C9-98A9-D2A75DE7C0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19A6D2-6901-4C2D-BC25-A4642770894F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4D6E9-9051-42C9-98A9-D2A75DE7C0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19A6D2-6901-4C2D-BC25-A4642770894F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4D6E9-9051-42C9-98A9-D2A75DE7C0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B19A6D2-6901-4C2D-BC25-A4642770894F}" type="datetimeFigureOut">
              <a:rPr lang="ru-RU" smtClean="0"/>
              <a:pPr/>
              <a:t>24.11.2016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F64D6E9-9051-42C9-98A9-D2A75DE7C0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../Local%20Settings/Temporary%20Internet%20Files/Content.IE5/R0CMG8F9/9fdc5fb3e6b30f12d006daaa3c7f22b9%5b1%5d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yandex.ru/images/search?text=%D0%B4%D0%BE%D0%BF%D0%B8%D0%BD%D0%B3%20%D0%B8%20%D1%81%D0%BF%D0%BE%D1%80%D1%82%20%D0%BF%D1%80%D0%B5%D0%B7%D0%B5%D0%BD%D1%82%D0%B0%D1%86%D0%B8%D1%8F&amp;img_url=http://www.medsport.ru/images/books_ska_1.jpg&amp;pos=14&amp;rpt=simage&amp;lr=2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yandex.ru/images/search?text=%D0%B4%D0%BE%D0%BF%D0%B8%D0%BD%D0%B3%20%D0%B8%20%D1%81%D0%BF%D0%BE%D1%80%D1%82%20%D0%BF%D1%80%D0%B5%D0%B7%D0%B5%D0%BD%D1%82%D0%B0%D1%86%D0%B8%D1%8F&amp;img_url=https://www.nasztomaszow.pl/zdjecia/strony/640x480/21052.jpg&amp;pos=10&amp;rpt=simage&amp;lr=2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8458200" cy="1428759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latin typeface="Arial Black" pitchFamily="34" charset="0"/>
                <a:cs typeface="Arial" pitchFamily="34" charset="0"/>
              </a:rPr>
              <a:t>Практика – ориентированный подход в образовательном процессе</a:t>
            </a:r>
            <a:endParaRPr lang="ru-RU" sz="3600" b="1" i="1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3714752"/>
            <a:ext cx="7406640" cy="1752600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«Счастье, как здоровье: когда его не замечаешь –значит, оно есть» </a:t>
            </a:r>
          </a:p>
          <a:p>
            <a:pPr algn="ctr"/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                                        И.С.Тургенев</a:t>
            </a:r>
            <a:endParaRPr lang="ru-RU" sz="2800" b="1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Documents and Settings\Admin\Рабочий стол\фото школа\J5D5Q0CA0M441JCA0AKTH3CAWS18LRCA0AT7J6CA18A58VCA8EDOFECANJU4GZCAV52W5WCA4E03GTCAKMXXLVCA4DNXCZCAB2TITICANS00Q3CA63V269CAPLHJJMCA2XMNIDCAC0XJNQCAZ778S4CA134J6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1928802"/>
            <a:ext cx="2143140" cy="18573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i="1" dirty="0" smtClean="0">
                <a:effectLst/>
                <a:latin typeface="Arial Black" pitchFamily="34" charset="0"/>
              </a:rPr>
              <a:t>Допинг</a:t>
            </a:r>
            <a:endParaRPr lang="ru-RU" sz="2800" i="1" dirty="0">
              <a:effectLst/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447800"/>
            <a:ext cx="7933588" cy="48006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3300" dirty="0" smtClean="0">
                <a:latin typeface="Arial" pitchFamily="34" charset="0"/>
                <a:cs typeface="Arial" pitchFamily="34" charset="0"/>
              </a:rPr>
              <a:t>В настоящее время к допинговым средствам</a:t>
            </a:r>
          </a:p>
          <a:p>
            <a:pPr>
              <a:buNone/>
            </a:pPr>
            <a:r>
              <a:rPr lang="ru-RU" sz="3300" dirty="0" smtClean="0">
                <a:latin typeface="Arial" pitchFamily="34" charset="0"/>
                <a:cs typeface="Arial" pitchFamily="34" charset="0"/>
              </a:rPr>
              <a:t>относят препараты следующих пяти групп:</a:t>
            </a:r>
          </a:p>
          <a:p>
            <a:pPr lvl="0"/>
            <a:r>
              <a:rPr lang="ru-RU" sz="3300" dirty="0" smtClean="0">
                <a:latin typeface="Arial" pitchFamily="34" charset="0"/>
                <a:cs typeface="Arial" pitchFamily="34" charset="0"/>
              </a:rPr>
              <a:t>стимуляторы (</a:t>
            </a:r>
            <a:r>
              <a:rPr lang="ru-RU" sz="3300" dirty="0" err="1" smtClean="0">
                <a:latin typeface="Arial" pitchFamily="34" charset="0"/>
                <a:cs typeface="Arial" pitchFamily="34" charset="0"/>
              </a:rPr>
              <a:t>стимуляторы</a:t>
            </a:r>
            <a:r>
              <a:rPr lang="ru-RU" sz="3300" dirty="0" smtClean="0">
                <a:latin typeface="Arial" pitchFamily="34" charset="0"/>
                <a:cs typeface="Arial" pitchFamily="34" charset="0"/>
              </a:rPr>
              <a:t> центральной нервной системы, симпатомиметики, анальгетики)</a:t>
            </a:r>
          </a:p>
          <a:p>
            <a:pPr lvl="0"/>
            <a:r>
              <a:rPr lang="ru-RU" sz="3300" dirty="0" smtClean="0">
                <a:latin typeface="Arial" pitchFamily="34" charset="0"/>
                <a:cs typeface="Arial" pitchFamily="34" charset="0"/>
              </a:rPr>
              <a:t>наркотики (наркотические анальгетики)</a:t>
            </a:r>
          </a:p>
          <a:p>
            <a:pPr lvl="0"/>
            <a:r>
              <a:rPr lang="ru-RU" sz="3300" dirty="0" smtClean="0">
                <a:latin typeface="Arial" pitchFamily="34" charset="0"/>
                <a:cs typeface="Arial" pitchFamily="34" charset="0"/>
              </a:rPr>
              <a:t>анаболические стероиды и другие гормональные </a:t>
            </a:r>
            <a:r>
              <a:rPr lang="ru-RU" sz="3300" dirty="0" err="1" smtClean="0">
                <a:latin typeface="Arial" pitchFamily="34" charset="0"/>
                <a:cs typeface="Arial" pitchFamily="34" charset="0"/>
              </a:rPr>
              <a:t>анаболизирующие</a:t>
            </a:r>
            <a:r>
              <a:rPr lang="ru-RU" sz="3300" dirty="0" smtClean="0">
                <a:latin typeface="Arial" pitchFamily="34" charset="0"/>
                <a:cs typeface="Arial" pitchFamily="34" charset="0"/>
              </a:rPr>
              <a:t> средства</a:t>
            </a:r>
          </a:p>
          <a:p>
            <a:pPr lvl="0"/>
            <a:r>
              <a:rPr lang="ru-RU" sz="3300" dirty="0" err="1" smtClean="0">
                <a:latin typeface="Arial" pitchFamily="34" charset="0"/>
                <a:cs typeface="Arial" pitchFamily="34" charset="0"/>
              </a:rPr>
              <a:t>бета-блокаторы</a:t>
            </a:r>
            <a:endParaRPr lang="ru-RU" sz="33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3300" dirty="0" err="1" smtClean="0">
                <a:latin typeface="Arial" pitchFamily="34" charset="0"/>
                <a:cs typeface="Arial" pitchFamily="34" charset="0"/>
              </a:rPr>
              <a:t>диуретики</a:t>
            </a:r>
            <a:endParaRPr lang="ru-RU" sz="33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i="1" dirty="0" smtClean="0">
                <a:effectLst/>
                <a:latin typeface="Arial Black" pitchFamily="34" charset="0"/>
              </a:rPr>
              <a:t>Профилактика</a:t>
            </a:r>
            <a:endParaRPr lang="ru-RU" sz="2800" i="1" dirty="0">
              <a:effectLst/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214422"/>
            <a:ext cx="7933588" cy="4800600"/>
          </a:xfrm>
        </p:spPr>
        <p:txBody>
          <a:bodyPr/>
          <a:lstStyle/>
          <a:p>
            <a:pPr marL="360000" indent="284400">
              <a:spcBef>
                <a:spcPts val="0"/>
              </a:spcBef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Информация</a:t>
            </a:r>
          </a:p>
          <a:p>
            <a:pPr marL="360000" indent="284400">
              <a:spcBef>
                <a:spcPts val="0"/>
              </a:spcBef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Использование наглядной агитации</a:t>
            </a:r>
          </a:p>
          <a:p>
            <a:pPr marL="360000" indent="284400">
              <a:spcBef>
                <a:spcPts val="0"/>
              </a:spcBef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Подготовка учащимися сообщений, презентаций</a:t>
            </a:r>
          </a:p>
          <a:p>
            <a:pPr marL="360000" indent="284400">
              <a:spcBef>
                <a:spcPts val="0"/>
              </a:spcBef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Связь с родителями, тренерским составом</a:t>
            </a:r>
          </a:p>
          <a:p>
            <a:endParaRPr lang="ru-RU" dirty="0"/>
          </a:p>
        </p:txBody>
      </p:sp>
      <p:pic>
        <p:nvPicPr>
          <p:cNvPr id="14338" name="Picture 2" descr="&amp;Kcy;&amp;acy;&amp;rcy;&amp;tcy;&amp;icy;&amp;ncy;&amp;kcy;&amp;icy; &amp;pcy;&amp;ocy; &amp;zcy;&amp;acy;&amp;pcy;&amp;rcy;&amp;ocy;&amp;scy;&amp;ucy; &amp;shcy;&amp;kcy;&amp;ocy;&amp;lcy;&amp;softcy;&amp;ncy;&amp;ycy;&amp;iecy; &amp;kcy;&amp;acy;&amp;rcy;&amp;tcy;&amp;icy;&amp;ncy;&amp;kcy;&amp;icy; &amp;dcy;&amp;lcy;&amp;yacy; &amp;ncy;&amp;acy;&amp;chcy;&amp;acy;&amp;lcy;&amp;softcy;&amp;ncy;&amp;ycy;&amp;khcy; &amp;kcy;&amp;lcy;&amp;acy;&amp;scy;&amp;scy;&amp;ocy;&amp;v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3444933"/>
            <a:ext cx="4143372" cy="34130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1538" y="21429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Arial Black" pitchFamily="34" charset="0"/>
              </a:rPr>
              <a:t>Презентации учащихся</a:t>
            </a:r>
            <a:endParaRPr lang="ru-RU" sz="2800" dirty="0"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643050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72066" y="3071810"/>
            <a:ext cx="4071934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323850" y="404813"/>
            <a:ext cx="8601075" cy="129222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Impact"/>
              </a:rPr>
              <a:t>Воздействие на организм наркотических веществ</a:t>
            </a:r>
          </a:p>
        </p:txBody>
      </p:sp>
      <p:sp>
        <p:nvSpPr>
          <p:cNvPr id="2054" name="WordArt 6"/>
          <p:cNvSpPr>
            <a:spLocks noChangeArrowheads="1" noChangeShapeType="1" noTextEdit="1"/>
          </p:cNvSpPr>
          <p:nvPr/>
        </p:nvSpPr>
        <p:spPr bwMode="auto">
          <a:xfrm>
            <a:off x="539750" y="5661025"/>
            <a:ext cx="8253413" cy="849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Исполнил ученик 9 "б" класса Лебанин Виталий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75656" y="2348880"/>
            <a:ext cx="749808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5616" y="-2198900"/>
            <a:ext cx="7884368" cy="8254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412126"/>
            <a:ext cx="7359891" cy="4340179"/>
          </a:xfrm>
        </p:spPr>
        <p:txBody>
          <a:bodyPr/>
          <a:lstStyle/>
          <a:p>
            <a:r>
              <a:rPr lang="ru-RU" sz="6000" dirty="0" smtClean="0"/>
              <a:t>Происхождение и последствия от наркотиков.</a:t>
            </a:r>
            <a:endParaRPr lang="ru-RU" sz="60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836684" y="5756174"/>
            <a:ext cx="6619244" cy="86142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Презентацию подготовили ученицы 8 «А» класса </a:t>
            </a:r>
            <a:r>
              <a:rPr lang="ru-RU" dirty="0" err="1" smtClean="0"/>
              <a:t>Невмовенко</a:t>
            </a:r>
            <a:r>
              <a:rPr lang="ru-RU" dirty="0" smtClean="0"/>
              <a:t> Полина и </a:t>
            </a:r>
            <a:r>
              <a:rPr lang="ru-RU" dirty="0" err="1" smtClean="0"/>
              <a:t>Кузикова</a:t>
            </a:r>
            <a:r>
              <a:rPr lang="ru-RU" dirty="0" smtClean="0"/>
              <a:t> Ирина.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1794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E:\презентация ЗОШ к педсовету\био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4051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85728"/>
            <a:ext cx="8229600" cy="1511288"/>
          </a:xfrm>
        </p:spPr>
        <p:txBody>
          <a:bodyPr>
            <a:normAutofit fontScale="90000"/>
          </a:bodyPr>
          <a:lstStyle/>
          <a:p>
            <a:r>
              <a:rPr lang="ru-RU" sz="3100" b="1" i="1" dirty="0" smtClean="0">
                <a:effectLst/>
                <a:latin typeface="Arial Black" pitchFamily="34" charset="0"/>
                <a:cs typeface="Times New Roman" pitchFamily="18" charset="0"/>
              </a:rPr>
              <a:t>Это способ организации обучения, содержание, и формы организации которого прямо ориентированы на всестороннее развитие </a:t>
            </a:r>
            <a:r>
              <a:rPr lang="ru-RU" sz="2800" b="1" i="1" dirty="0" smtClean="0">
                <a:effectLst/>
                <a:latin typeface="Arial Black" pitchFamily="34" charset="0"/>
                <a:cs typeface="Times New Roman" pitchFamily="18" charset="0"/>
              </a:rPr>
              <a:t>ребенка</a:t>
            </a:r>
            <a:r>
              <a:rPr lang="ru-RU" sz="2800" i="1" dirty="0" smtClean="0">
                <a:effectLst/>
                <a:latin typeface="Arial Black" pitchFamily="34" charset="0"/>
              </a:rPr>
              <a:t>. </a:t>
            </a:r>
            <a:endParaRPr lang="ru-RU" sz="3100" i="1" dirty="0">
              <a:effectLst/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214554"/>
            <a:ext cx="7658096" cy="412592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000" b="1" i="1" dirty="0" smtClean="0">
                <a:latin typeface="Arial" pitchFamily="34" charset="0"/>
                <a:cs typeface="Arial" pitchFamily="34" charset="0"/>
              </a:rPr>
              <a:t>Прежде всего:</a:t>
            </a:r>
          </a:p>
          <a:p>
            <a:pPr lvl="0"/>
            <a:r>
              <a:rPr lang="ru-RU" sz="3000" dirty="0" smtClean="0">
                <a:latin typeface="Arial" pitchFamily="34" charset="0"/>
                <a:cs typeface="Arial" pitchFamily="34" charset="0"/>
              </a:rPr>
              <a:t>на способы самостоятельного постижения знаний;</a:t>
            </a:r>
          </a:p>
          <a:p>
            <a:pPr lvl="0"/>
            <a:r>
              <a:rPr lang="ru-RU" sz="3000" dirty="0" smtClean="0">
                <a:latin typeface="Arial" pitchFamily="34" charset="0"/>
                <a:cs typeface="Arial" pitchFamily="34" charset="0"/>
              </a:rPr>
              <a:t>на развитие способностей в процессе осуществления самостоятельной познавательной деятельности;</a:t>
            </a:r>
          </a:p>
          <a:p>
            <a:pPr lvl="0"/>
            <a:r>
              <a:rPr lang="ru-RU" sz="3000" dirty="0" smtClean="0">
                <a:latin typeface="Arial" pitchFamily="34" charset="0"/>
                <a:cs typeface="Arial" pitchFamily="34" charset="0"/>
              </a:rPr>
              <a:t>на эмоциональное отношение к содержанию и процессу образования;</a:t>
            </a:r>
          </a:p>
          <a:p>
            <a:pPr lvl="0"/>
            <a:r>
              <a:rPr lang="ru-RU" sz="3000" dirty="0" smtClean="0">
                <a:latin typeface="Arial" pitchFamily="34" charset="0"/>
                <a:cs typeface="Arial" pitchFamily="34" charset="0"/>
              </a:rPr>
              <a:t>на гуманистическую направленность образование процесса.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i="1" dirty="0" smtClean="0">
                <a:effectLst/>
                <a:latin typeface="Arial Black" pitchFamily="34" charset="0"/>
                <a:cs typeface="Times New Roman" pitchFamily="18" charset="0"/>
              </a:rPr>
              <a:t>Задачи в преподавании биологии</a:t>
            </a:r>
            <a:endParaRPr lang="ru-RU" sz="2800" i="1" dirty="0">
              <a:effectLst/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447800"/>
            <a:ext cx="7862150" cy="48006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Формирование творческой деятельности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Ценностного отношения к своему здоровью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Восхищение гармонией человеческого тела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Указать вред курения, алкоголя, наркотиков на основные системы органов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Профилактика употребления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психоактивных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веществ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i="1" dirty="0" smtClean="0">
                <a:latin typeface="Arial Black" pitchFamily="34" charset="0"/>
              </a:rPr>
              <a:t>Самые полезные навыки будущего</a:t>
            </a:r>
            <a:endParaRPr lang="ru-RU" sz="2800" i="1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Способность решать проблемы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Умение работать в команде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Коммуникабельность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Критическое мышление</a:t>
            </a:r>
          </a:p>
          <a:p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Креативность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Грамотность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Лидерство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Знание иностранных языков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Развитый эмоциональный интеллект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&amp;Kcy;&amp;acy;&amp;rcy;&amp;tcy;&amp;icy;&amp;ncy;&amp;kcy;&amp;icy; &amp;pcy;&amp;ocy; &amp;zcy;&amp;acy;&amp;pcy;&amp;rcy;&amp;ocy;&amp;scy;&amp;ucy; &amp;acy;&amp;lcy;&amp;kcy;&amp;ocy;&amp;gcy;&amp;ocy;&amp;lcy;&amp;softcy; &amp;ucy;&amp;bcy;&amp;icy;&amp;vcy;&amp;acy;&amp;iecy;&amp;t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4007727"/>
            <a:ext cx="3786182" cy="285027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i="1" dirty="0" smtClean="0">
                <a:effectLst/>
                <a:latin typeface="Arial Black" pitchFamily="34" charset="0"/>
              </a:rPr>
              <a:t>Влияние алкоголя на организм человека</a:t>
            </a:r>
            <a:endParaRPr lang="ru-RU" sz="2800" i="1" dirty="0">
              <a:effectLst/>
              <a:latin typeface="Arial Black" pitchFamily="34" charset="0"/>
            </a:endParaRPr>
          </a:p>
        </p:txBody>
      </p:sp>
      <p:sp>
        <p:nvSpPr>
          <p:cNvPr id="3" name="Содержимое 2">
            <a:hlinkClick r:id="rId3"/>
          </p:cNvPr>
          <p:cNvSpPr>
            <a:spLocks noGrp="1"/>
          </p:cNvSpPr>
          <p:nvPr>
            <p:ph idx="1"/>
          </p:nvPr>
        </p:nvSpPr>
        <p:spPr>
          <a:xfrm>
            <a:off x="1071538" y="1447800"/>
            <a:ext cx="7862150" cy="48006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Хронический гастрит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Цирроз печени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Замедление работы мозга (нарушение памяти, галлюцинации)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Снижение остроты зрения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Ослабление вкусовых, обонятельных, осязательных ощущений 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Нарушение координации движений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Снижение быстроты реакций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&amp;Kcy;&amp;acy;&amp;rcy;&amp;tcy;&amp;icy;&amp;ncy;&amp;kcy;&amp;icy; &amp;pcy;&amp;ocy; &amp;zcy;&amp;acy;&amp;pcy;&amp;rcy;&amp;ocy;&amp;scy;&amp;ucy; &amp;kcy;&amp;ucy;&amp;rcy;&amp;iecy;&amp;ncy;&amp;icy;&amp;iecy; &amp;ucy;&amp;bcy;&amp;icy;&amp;vcy;&amp;acy;&amp;iecy;&amp;t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8750" y="4067175"/>
            <a:ext cx="3905250" cy="27908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i="1" dirty="0" smtClean="0">
                <a:effectLst/>
                <a:latin typeface="Arial Black" pitchFamily="34" charset="0"/>
              </a:rPr>
              <a:t>Влияние курения на организм человека</a:t>
            </a:r>
            <a:endParaRPr lang="ru-RU" sz="2800" i="1" dirty="0">
              <a:effectLst/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285860"/>
            <a:ext cx="8143900" cy="4800600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Разрушение зубной эмали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Раздражение слюнных желез, усиление слюноотделения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Гастрит, язва желудка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Уменьшение проходимости бронхов, кашель, шумное дыхание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Спазм сосудов, гипертония, ишемическая болезнь сердца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Нарушение деятельности мозга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Повышение свертывания крови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Снижение половых функций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У беременных нарушение снабжения плода кислородом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8" name="Picture 10" descr="&amp;Kcy;&amp;acy;&amp;rcy;&amp;tcy;&amp;icy;&amp;ncy;&amp;kcy;&amp;icy; &amp;pcy;&amp;ocy; &amp;zcy;&amp;acy;&amp;pcy;&amp;rcy;&amp;ocy;&amp;scy;&amp;ucy; &amp;vcy;&amp;iecy;&amp;jcy;&amp;pcy;&amp;iecy;&amp;rcy;&amp;scy;&amp;tcy;&amp;vcy;&amp;o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4143388"/>
            <a:ext cx="2714611" cy="27146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i="1" dirty="0" err="1" smtClean="0">
                <a:effectLst/>
                <a:latin typeface="Arial Black" pitchFamily="34" charset="0"/>
                <a:cs typeface="Arial" pitchFamily="34" charset="0"/>
              </a:rPr>
              <a:t>Вейперство</a:t>
            </a:r>
            <a:endParaRPr lang="ru-RU" sz="2800" i="1" dirty="0"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142984"/>
            <a:ext cx="7862150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err="1" smtClean="0"/>
              <a:t>Вейпинг</a:t>
            </a:r>
            <a:r>
              <a:rPr lang="ru-RU" b="1" dirty="0" smtClean="0"/>
              <a:t> – вред  или польза?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первый взгляд курение невинно, в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электронных сигаретах  мало  никотина, приятно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пахнут, вдыхается водяной пар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Но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! Никотиновая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зависимость не исчезает. В целом организм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получает больше никотина, т.к. курильщик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прикладывается чаще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 электронной сигарете.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2" name="AutoShape 4" descr="&amp;Kcy;&amp;acy;&amp;rcy;&amp;tcy;&amp;icy;&amp;ncy;&amp;kcy;&amp;icy; &amp;pcy;&amp;ocy; &amp;zcy;&amp;acy;&amp;pcy;&amp;rcy;&amp;ocy;&amp;scy;&amp;ucy; &amp;vcy;&amp;iecy;&amp;jcy;&amp;pcy;&amp;iecy;&amp;rcy;&amp;scy;&amp;tcy;&amp;vcy;&amp;o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4" name="AutoShape 6" descr="&amp;Kcy;&amp;acy;&amp;rcy;&amp;tcy;&amp;icy;&amp;ncy;&amp;kcy;&amp;icy; &amp;pcy;&amp;ocy; &amp;zcy;&amp;acy;&amp;pcy;&amp;rcy;&amp;ocy;&amp;scy;&amp;ucy; &amp;vcy;&amp;iecy;&amp;jcy;&amp;pcy;&amp;iecy;&amp;rcy;&amp;scy;&amp;tcy;&amp;vcy;&amp;o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6" name="AutoShape 8" descr="&amp;Kcy;&amp;acy;&amp;rcy;&amp;tcy;&amp;icy;&amp;ncy;&amp;kcy;&amp;icy; &amp;pcy;&amp;ocy; &amp;zcy;&amp;acy;&amp;pcy;&amp;rcy;&amp;ocy;&amp;scy;&amp;ucy; &amp;vcy;&amp;iecy;&amp;jcy;&amp;pcy;&amp;iecy;&amp;rcy;&amp;scy;&amp;tcy;&amp;vcy;&amp;o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Допинг: новости и скандалы.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7" y="4214818"/>
            <a:ext cx="2285984" cy="264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i="1" dirty="0" smtClean="0">
                <a:effectLst/>
                <a:latin typeface="Arial Black" pitchFamily="34" charset="0"/>
              </a:rPr>
              <a:t>Изменения со стороны внутренних органов при наркотической зависимости</a:t>
            </a:r>
            <a:endParaRPr lang="ru-RU" sz="2800" i="1" dirty="0">
              <a:effectLst/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428736"/>
            <a:ext cx="7933588" cy="4800600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Бледность, утрата эластичности кожи, повреждение ногтей и волос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Изменения со стороны сердечно - сосудистой системы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Нарушение иммунитета, СПИД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Нарушение функций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желудочно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– кишечного тракта(печень - мишень)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Поражение центральной нервной системы (параличи, нарушение абстрактного мышления, снижение памяти)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Слабость, утомляемость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Дисфункция половых органов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oping i pieniądze..czyli ile tak naprawdę jest sportu w sporcie.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5" y="3643315"/>
            <a:ext cx="2571736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i="1" dirty="0" smtClean="0">
                <a:effectLst/>
                <a:latin typeface="Arial Black" pitchFamily="34" charset="0"/>
              </a:rPr>
              <a:t>Допинг</a:t>
            </a:r>
            <a:endParaRPr lang="ru-RU" sz="2800" i="1" dirty="0">
              <a:effectLst/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447800"/>
            <a:ext cx="7933588" cy="48006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Допинг –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акологические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средства или запрещенные методы, направленные на улучшение физических сил и выносливости профессиональных спортсменов, приведенные в кодексе Всемирного антидопингового (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WADA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– независимая организация при поддержке Международного олимпийского комитета)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143</TotalTime>
  <Words>447</Words>
  <Application>Microsoft Office PowerPoint</Application>
  <PresentationFormat>Экран (4:3)</PresentationFormat>
  <Paragraphs>81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Практика – ориентированный подход в образовательном процессе</vt:lpstr>
      <vt:lpstr>Это способ организации обучения, содержание, и формы организации которого прямо ориентированы на всестороннее развитие ребенка. </vt:lpstr>
      <vt:lpstr>Задачи в преподавании биологии</vt:lpstr>
      <vt:lpstr>Самые полезные навыки будущего</vt:lpstr>
      <vt:lpstr>Влияние алкоголя на организм человека</vt:lpstr>
      <vt:lpstr>Влияние курения на организм человека</vt:lpstr>
      <vt:lpstr>Вейперство</vt:lpstr>
      <vt:lpstr>Изменения со стороны внутренних органов при наркотической зависимости</vt:lpstr>
      <vt:lpstr>Допинг</vt:lpstr>
      <vt:lpstr>Допинг</vt:lpstr>
      <vt:lpstr>Профилактика</vt:lpstr>
      <vt:lpstr>Презентации учащихся</vt:lpstr>
      <vt:lpstr>Презентация PowerPoint</vt:lpstr>
      <vt:lpstr>Презентация PowerPoint</vt:lpstr>
      <vt:lpstr>Происхождение и последствия от наркотиков.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Ольга Леонидовна Половикова</cp:lastModifiedBy>
  <cp:revision>27</cp:revision>
  <dcterms:created xsi:type="dcterms:W3CDTF">2016-11-10T15:04:57Z</dcterms:created>
  <dcterms:modified xsi:type="dcterms:W3CDTF">2016-11-24T09:08:49Z</dcterms:modified>
</cp:coreProperties>
</file>