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7" r:id="rId3"/>
    <p:sldId id="261" r:id="rId4"/>
    <p:sldId id="262" r:id="rId5"/>
    <p:sldId id="263" r:id="rId6"/>
    <p:sldId id="264" r:id="rId7"/>
    <p:sldId id="265" r:id="rId8"/>
    <p:sldId id="266" r:id="rId9"/>
  </p:sldIdLst>
  <p:sldSz cx="9144000" cy="6858000" type="screen4x3"/>
  <p:notesSz cx="6888163" cy="100203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20.10.2017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20.10.2017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20.10.2017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20.10.2017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20.10.2017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20.10.2017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20.10.2017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-108520" y="260648"/>
            <a:ext cx="7906072" cy="882352"/>
          </a:xfrm>
        </p:spPr>
        <p:txBody>
          <a:bodyPr/>
          <a:lstStyle/>
          <a:p>
            <a:r>
              <a:rPr lang="ru-RU" alt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учреждение</a:t>
            </a:r>
            <a:br>
              <a:rPr lang="ru-RU" alt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«Детский сад № 17»</a:t>
            </a:r>
            <a:br>
              <a:rPr lang="ru-RU" alt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Таганрога Ростовской области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3968" y="4293096"/>
            <a:ext cx="4572000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buNone/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 воспитатели </a:t>
            </a:r>
          </a:p>
          <a:p>
            <a:pPr algn="r">
              <a:buNone/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 младшей группы «Ягодка»:</a:t>
            </a:r>
          </a:p>
          <a:p>
            <a:pPr algn="ctr">
              <a:buNone/>
            </a:pPr>
            <a:r>
              <a:rPr lang="ru-R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u-RU" b="1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Париева</a:t>
            </a:r>
            <a:r>
              <a:rPr lang="ru-RU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И. Е.</a:t>
            </a:r>
            <a:endParaRPr lang="ru-RU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</a:t>
            </a:r>
            <a:r>
              <a:rPr lang="ru-RU" b="1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Ненашкина</a:t>
            </a:r>
            <a:r>
              <a:rPr lang="ru-RU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 А.</a:t>
            </a:r>
            <a:endParaRPr lang="ru-RU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97643" y="2135177"/>
            <a:ext cx="8280920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Проект</a:t>
            </a:r>
          </a:p>
          <a:p>
            <a:pPr lvl="0" algn="ctr"/>
            <a:r>
              <a:rPr lang="ru-RU" sz="6600" b="1" dirty="0" smtClean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Давай </a:t>
            </a:r>
            <a:r>
              <a:rPr lang="ru-RU" sz="6600" b="1" dirty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дружить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37906" y="5805264"/>
            <a:ext cx="12143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Таганрог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2017г.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-108520" y="260648"/>
            <a:ext cx="7906072" cy="882352"/>
          </a:xfrm>
        </p:spPr>
        <p:txBody>
          <a:bodyPr/>
          <a:lstStyle/>
          <a:p>
            <a:r>
              <a:rPr lang="ru-RU" alt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учреждение</a:t>
            </a:r>
            <a:br>
              <a:rPr lang="ru-RU" alt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«Детский сад № 17»</a:t>
            </a:r>
            <a:br>
              <a:rPr lang="ru-RU" alt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Таганрога Ростовской области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3968" y="4293096"/>
            <a:ext cx="4572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buNone/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 воспитатели </a:t>
            </a:r>
          </a:p>
          <a:p>
            <a:pPr algn="r">
              <a:buNone/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 младшей группы «Ягодка</a:t>
            </a: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»:</a:t>
            </a:r>
          </a:p>
          <a:p>
            <a:pPr algn="r"/>
            <a:r>
              <a:rPr lang="ru-RU" b="1" i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Ненашкина</a:t>
            </a:r>
            <a:r>
              <a:rPr lang="ru-R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А. </a:t>
            </a:r>
            <a:r>
              <a:rPr lang="ru-RU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</a:t>
            </a:r>
            <a:endParaRPr lang="ru-RU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ru-RU" b="1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Париева</a:t>
            </a:r>
            <a:r>
              <a:rPr lang="ru-RU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И. Е.</a:t>
            </a:r>
            <a:endParaRPr lang="ru-RU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</a:t>
            </a:r>
            <a:endParaRPr lang="ru-RU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97643" y="2135177"/>
            <a:ext cx="8280920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Проект</a:t>
            </a:r>
          </a:p>
          <a:p>
            <a:pPr lvl="0" algn="ctr"/>
            <a:r>
              <a:rPr lang="ru-RU" sz="6600" b="1" dirty="0" smtClean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Давай </a:t>
            </a:r>
            <a:r>
              <a:rPr lang="ru-RU" sz="6600" b="1" dirty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дружить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37906" y="5805264"/>
            <a:ext cx="12143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Таганрог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2017г.</a:t>
            </a:r>
          </a:p>
        </p:txBody>
      </p:sp>
    </p:spTree>
    <p:extLst>
      <p:ext uri="{BB962C8B-B14F-4D97-AF65-F5344CB8AC3E}">
        <p14:creationId xmlns:p14="http://schemas.microsoft.com/office/powerpoint/2010/main" val="129725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51720" y="73812"/>
            <a:ext cx="3383234" cy="584775"/>
          </a:xfrm>
          <a:prstGeom prst="rect">
            <a:avLst/>
          </a:prstGeom>
          <a:noFill/>
        </p:spPr>
        <p:txBody>
          <a:bodyPr wrap="none" numCol="1" rtlCol="0">
            <a:spAutoFit/>
          </a:bodyPr>
          <a:lstStyle/>
          <a:p>
            <a:r>
              <a:rPr lang="ru-RU" sz="3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Паспорт проекта</a:t>
            </a:r>
            <a:endParaRPr lang="ru-RU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323528" y="658587"/>
            <a:ext cx="662473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Участники </a:t>
            </a:r>
            <a:r>
              <a:rPr lang="ru-RU" b="1" dirty="0"/>
              <a:t>проекта</a:t>
            </a:r>
            <a:r>
              <a:rPr lang="ru-RU" dirty="0"/>
              <a:t>:</a:t>
            </a:r>
          </a:p>
          <a:p>
            <a:r>
              <a:rPr lang="ru-RU" dirty="0"/>
              <a:t>- дети </a:t>
            </a:r>
            <a:r>
              <a:rPr lang="ru-RU" b="1" dirty="0"/>
              <a:t>младшего</a:t>
            </a:r>
            <a:r>
              <a:rPr lang="ru-RU" dirty="0"/>
              <a:t> дошкольного возраста, родители, воспитатели</a:t>
            </a:r>
          </a:p>
          <a:p>
            <a:r>
              <a:rPr lang="ru-RU" dirty="0"/>
              <a:t>Вид </a:t>
            </a:r>
            <a:r>
              <a:rPr lang="ru-RU" b="1" dirty="0"/>
              <a:t>проекта</a:t>
            </a:r>
            <a:r>
              <a:rPr lang="ru-RU" dirty="0"/>
              <a:t>: </a:t>
            </a:r>
            <a:r>
              <a:rPr lang="ru-RU" b="1" dirty="0"/>
              <a:t>краткосрочный</a:t>
            </a:r>
            <a:r>
              <a:rPr lang="ru-RU" dirty="0"/>
              <a:t>.</a:t>
            </a:r>
          </a:p>
          <a:p>
            <a:r>
              <a:rPr lang="ru-RU" dirty="0"/>
              <a:t>Тип </a:t>
            </a:r>
            <a:r>
              <a:rPr lang="ru-RU" b="1" dirty="0"/>
              <a:t>проекта</a:t>
            </a:r>
            <a:r>
              <a:rPr lang="ru-RU" dirty="0"/>
              <a:t>: информационно-творческий.</a:t>
            </a:r>
          </a:p>
          <a:p>
            <a:r>
              <a:rPr lang="ru-RU" u="sng" dirty="0"/>
              <a:t>Проблема</a:t>
            </a:r>
            <a:r>
              <a:rPr lang="ru-RU" dirty="0"/>
              <a:t>: неумение общаться, поддерживать </a:t>
            </a:r>
            <a:r>
              <a:rPr lang="ru-RU" b="1" dirty="0"/>
              <a:t>дружеские отношения</a:t>
            </a:r>
            <a:endParaRPr lang="ru-RU" dirty="0"/>
          </a:p>
          <a:p>
            <a:r>
              <a:rPr lang="ru-RU" sz="3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Цель проекта</a:t>
            </a:r>
            <a:r>
              <a:rPr lang="ru-RU" dirty="0"/>
              <a:t>: Формирование у детей представление о друге, </a:t>
            </a:r>
            <a:r>
              <a:rPr lang="ru-RU" b="1" dirty="0"/>
              <a:t>дружбе</a:t>
            </a:r>
            <a:r>
              <a:rPr lang="ru-RU" dirty="0"/>
              <a:t>, воспитание доброжелательного отношения друг к другу, быть сдержанными, уметь работать в коллективе.</a:t>
            </a:r>
          </a:p>
          <a:p>
            <a:r>
              <a:rPr lang="ru-RU" sz="3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Задачи:</a:t>
            </a:r>
          </a:p>
          <a:p>
            <a:r>
              <a:rPr lang="ru-RU" dirty="0"/>
              <a:t>- Дать понятие, что такое </a:t>
            </a:r>
            <a:r>
              <a:rPr lang="ru-RU" b="1" dirty="0"/>
              <a:t>дружба</a:t>
            </a:r>
            <a:r>
              <a:rPr lang="ru-RU" dirty="0"/>
              <a:t>.</a:t>
            </a:r>
          </a:p>
          <a:p>
            <a:r>
              <a:rPr lang="ru-RU" dirty="0"/>
              <a:t>- Учить детей правилам общения друг с другом.</a:t>
            </a:r>
          </a:p>
          <a:p>
            <a:r>
              <a:rPr lang="ru-RU" dirty="0"/>
              <a:t>- Уметь правильно оценивать свои поступки и поступки своих друзей.</a:t>
            </a:r>
          </a:p>
          <a:p>
            <a:r>
              <a:rPr lang="ru-RU" dirty="0"/>
              <a:t>- Совершать благородные поступки, радоваться результату.</a:t>
            </a:r>
          </a:p>
          <a:p>
            <a:r>
              <a:rPr lang="ru-RU" dirty="0"/>
              <a:t>- Вовлечь родителей в участие в </a:t>
            </a:r>
            <a:r>
              <a:rPr lang="ru-RU" b="1" dirty="0"/>
              <a:t>проекте</a:t>
            </a:r>
            <a:r>
              <a:rPr lang="ru-RU" dirty="0"/>
              <a:t>,.</a:t>
            </a:r>
          </a:p>
        </p:txBody>
      </p:sp>
    </p:spTree>
    <p:extLst>
      <p:ext uri="{BB962C8B-B14F-4D97-AF65-F5344CB8AC3E}">
        <p14:creationId xmlns:p14="http://schemas.microsoft.com/office/powerpoint/2010/main" val="2699445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51720" y="73812"/>
            <a:ext cx="3022174" cy="584775"/>
          </a:xfrm>
          <a:prstGeom prst="rect">
            <a:avLst/>
          </a:prstGeom>
          <a:noFill/>
        </p:spPr>
        <p:txBody>
          <a:bodyPr wrap="none" numCol="1" rtlCol="0">
            <a:spAutoFit/>
          </a:bodyPr>
          <a:lstStyle/>
          <a:p>
            <a:r>
              <a:rPr lang="ru-RU" sz="3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Этапы проекта</a:t>
            </a:r>
            <a:endParaRPr lang="ru-RU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35256" y="357962"/>
            <a:ext cx="7133193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dirty="0"/>
              <a:t>I этап – Подготовительный</a:t>
            </a:r>
          </a:p>
          <a:p>
            <a:r>
              <a:rPr lang="ru-RU" dirty="0"/>
              <a:t>Чтобы вывести детей на эту проблему, мы выбрали нужный момент, когда получился конфликт между детьми. Обратили на это внимание других детей.</a:t>
            </a:r>
          </a:p>
          <a:p>
            <a:r>
              <a:rPr lang="ru-RU" dirty="0"/>
              <a:t>Предложили обсудить и решить эту проблему. Проанализировали причину конфликта, и должен ли он был произойти. Обсудили пути примирения детей. Беседуя на эту тему, подошли к вопросу о том, можно ли ссориться и к чему это может привести.</a:t>
            </a:r>
          </a:p>
          <a:p>
            <a:r>
              <a:rPr lang="ru-RU" dirty="0"/>
              <a:t>Проанализировав варианты ответов воспитанников, внесли свои предложения и поставили перед собой </a:t>
            </a:r>
            <a:r>
              <a:rPr lang="ru-RU" u="sng" dirty="0"/>
              <a:t>цель</a:t>
            </a:r>
            <a:r>
              <a:rPr lang="ru-RU" dirty="0"/>
              <a:t>: учить детей </a:t>
            </a:r>
            <a:r>
              <a:rPr lang="ru-RU" b="1" dirty="0"/>
              <a:t>дружить</a:t>
            </a:r>
            <a:r>
              <a:rPr lang="ru-RU" dirty="0"/>
              <a:t>. Так появился </a:t>
            </a:r>
            <a:r>
              <a:rPr lang="ru-RU" b="1" dirty="0"/>
              <a:t>проект </a:t>
            </a:r>
            <a:r>
              <a:rPr lang="ru-RU" i="1" dirty="0"/>
              <a:t>«</a:t>
            </a:r>
            <a:r>
              <a:rPr lang="ru-RU" b="1" i="1" dirty="0"/>
              <a:t>Давайте дружить</a:t>
            </a:r>
            <a:r>
              <a:rPr lang="ru-RU" i="1" dirty="0"/>
              <a:t>!»</a:t>
            </a:r>
            <a:endParaRPr lang="ru-RU" dirty="0"/>
          </a:p>
          <a:p>
            <a:r>
              <a:rPr lang="ru-RU" dirty="0"/>
              <a:t>В работу над </a:t>
            </a:r>
            <a:r>
              <a:rPr lang="ru-RU" b="1" dirty="0"/>
              <a:t>проектом вовлекли родителей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/>
              <a:t>О</a:t>
            </a:r>
            <a:r>
              <a:rPr lang="ru-RU" dirty="0" smtClean="0"/>
              <a:t>формили </a:t>
            </a:r>
            <a:r>
              <a:rPr lang="ru-RU" dirty="0"/>
              <a:t>предметно-развивающую </a:t>
            </a:r>
            <a:r>
              <a:rPr lang="ru-RU" u="sng" dirty="0"/>
              <a:t>среду</a:t>
            </a:r>
            <a:r>
              <a:rPr lang="ru-RU" dirty="0"/>
              <a:t>:</a:t>
            </a:r>
          </a:p>
          <a:p>
            <a:r>
              <a:rPr lang="ru-RU" dirty="0"/>
              <a:t>• Подобрали художественную литературу, предметные и сюжетные картинки, а так же литературу малых жанров фольклора по теме;</a:t>
            </a:r>
          </a:p>
          <a:p>
            <a:r>
              <a:rPr lang="ru-RU" dirty="0"/>
              <a:t>•Подобрали песни о </a:t>
            </a:r>
            <a:r>
              <a:rPr lang="ru-RU" b="1" dirty="0"/>
              <a:t>дружбе</a:t>
            </a:r>
            <a:r>
              <a:rPr lang="ru-RU" dirty="0"/>
              <a:t> для прослушивания и музыкальный репертуар для исполнения.</a:t>
            </a:r>
          </a:p>
          <a:p>
            <a:r>
              <a:rPr lang="ru-RU" dirty="0"/>
              <a:t>• Разработали игровые модели, конспекты НОД, проспект </a:t>
            </a:r>
            <a:r>
              <a:rPr lang="ru-RU" i="1" dirty="0"/>
              <a:t>«Минуты вежливости»</a:t>
            </a:r>
            <a:r>
              <a:rPr lang="ru-RU" dirty="0"/>
              <a:t>, </a:t>
            </a:r>
            <a:r>
              <a:rPr lang="ru-RU" i="1" dirty="0"/>
              <a:t>«Правила </a:t>
            </a:r>
            <a:r>
              <a:rPr lang="ru-RU" b="1" i="1" dirty="0"/>
              <a:t>дружбы</a:t>
            </a:r>
            <a:r>
              <a:rPr lang="ru-RU" i="1" dirty="0"/>
              <a:t>»</a:t>
            </a:r>
            <a:r>
              <a:rPr lang="ru-RU" dirty="0"/>
              <a:t>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3297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51720" y="73812"/>
            <a:ext cx="3022174" cy="584775"/>
          </a:xfrm>
          <a:prstGeom prst="rect">
            <a:avLst/>
          </a:prstGeom>
          <a:noFill/>
        </p:spPr>
        <p:txBody>
          <a:bodyPr wrap="none" numCol="1" rtlCol="0">
            <a:spAutoFit/>
          </a:bodyPr>
          <a:lstStyle/>
          <a:p>
            <a:r>
              <a:rPr lang="ru-RU" sz="3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Этапы проекта</a:t>
            </a: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42427" y="980728"/>
            <a:ext cx="68407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II этап – Основной</a:t>
            </a:r>
          </a:p>
          <a:p>
            <a:r>
              <a:rPr lang="ru-RU" dirty="0"/>
              <a:t>На втором этапе мы осуществляли практическую </a:t>
            </a:r>
            <a:r>
              <a:rPr lang="ru-RU" u="sng" dirty="0"/>
              <a:t>деятельность</a:t>
            </a:r>
            <a:r>
              <a:rPr lang="ru-RU" dirty="0"/>
              <a:t>: проводили с детьми беседы о </a:t>
            </a:r>
            <a:r>
              <a:rPr lang="ru-RU" b="1" dirty="0"/>
              <a:t>дружбе</a:t>
            </a:r>
            <a:r>
              <a:rPr lang="ru-RU" dirty="0"/>
              <a:t>, заучивали с ними стихи, пословицы, дразнилки, </a:t>
            </a:r>
            <a:r>
              <a:rPr lang="ru-RU" dirty="0" err="1"/>
              <a:t>мирилки</a:t>
            </a:r>
            <a:r>
              <a:rPr lang="ru-RU" dirty="0"/>
              <a:t>, </a:t>
            </a:r>
            <a:r>
              <a:rPr lang="ru-RU" dirty="0" err="1"/>
              <a:t>уговорушки</a:t>
            </a:r>
            <a:r>
              <a:rPr lang="ru-RU" dirty="0"/>
              <a:t>, песенки, </a:t>
            </a:r>
            <a:r>
              <a:rPr lang="ru-RU" dirty="0" err="1"/>
              <a:t>потешки</a:t>
            </a:r>
            <a:r>
              <a:rPr lang="ru-RU" dirty="0"/>
              <a:t>, слушали песни о </a:t>
            </a:r>
            <a:r>
              <a:rPr lang="ru-RU" b="1" dirty="0"/>
              <a:t>дружбе</a:t>
            </a:r>
            <a:r>
              <a:rPr lang="ru-RU" dirty="0"/>
              <a:t>. Читали детям сказки, рассказы, играли в театрализованные игры. </a:t>
            </a:r>
            <a:r>
              <a:rPr lang="ru-RU" i="1" dirty="0"/>
              <a:t>«Теремок»</a:t>
            </a:r>
            <a:r>
              <a:rPr lang="ru-RU" dirty="0"/>
              <a:t>, </a:t>
            </a:r>
            <a:r>
              <a:rPr lang="ru-RU" i="1" dirty="0"/>
              <a:t>«Петушок золотой гребешок»</a:t>
            </a:r>
            <a:r>
              <a:rPr lang="ru-RU" dirty="0"/>
              <a:t>. В непосредственно-образовательной деятельности дети были </a:t>
            </a:r>
            <a:r>
              <a:rPr lang="ru-RU" u="sng" dirty="0"/>
              <a:t>активны</a:t>
            </a:r>
            <a:r>
              <a:rPr lang="ru-RU" dirty="0"/>
              <a:t>: разыгрывали проблемные ситуации, </a:t>
            </a:r>
            <a:r>
              <a:rPr lang="ru-RU" dirty="0" smtClean="0"/>
              <a:t>разучивали подвижные, словесные, </a:t>
            </a:r>
            <a:r>
              <a:rPr lang="ru-RU" dirty="0"/>
              <a:t>хороводные, пальчиковые игры. Организовали сюжетно-ролевые игры, игру – </a:t>
            </a:r>
            <a:r>
              <a:rPr lang="ru-RU" dirty="0" smtClean="0"/>
              <a:t>драматизацию</a:t>
            </a:r>
          </a:p>
          <a:p>
            <a:r>
              <a:rPr lang="ru-RU" dirty="0" smtClean="0"/>
              <a:t>III этап - Презентация выставки </a:t>
            </a:r>
            <a:r>
              <a:rPr lang="ru-RU" i="1" dirty="0" smtClean="0"/>
              <a:t>«Мой друг!»</a:t>
            </a:r>
            <a:endParaRPr lang="ru-RU" dirty="0" smtClean="0"/>
          </a:p>
          <a:p>
            <a:r>
              <a:rPr lang="ru-RU" dirty="0" smtClean="0"/>
              <a:t>На третьем этапе состоялась презентация </a:t>
            </a:r>
            <a:r>
              <a:rPr lang="ru-RU" b="1" dirty="0" smtClean="0"/>
              <a:t>проекта</a:t>
            </a:r>
            <a:r>
              <a:rPr lang="ru-RU" dirty="0" smtClean="0"/>
              <a:t>: создание подарков для своих друзей , итоговое интегрированная НОД на </a:t>
            </a:r>
            <a:r>
              <a:rPr lang="ru-RU" u="sng" dirty="0" smtClean="0"/>
              <a:t>тему</a:t>
            </a:r>
            <a:r>
              <a:rPr lang="ru-RU" dirty="0" smtClean="0"/>
              <a:t>: </a:t>
            </a:r>
            <a:r>
              <a:rPr lang="ru-RU" i="1" dirty="0" smtClean="0"/>
              <a:t>«</a:t>
            </a:r>
            <a:r>
              <a:rPr lang="ru-RU" b="1" i="1" dirty="0" smtClean="0"/>
              <a:t>Давайте подружимся</a:t>
            </a:r>
            <a:r>
              <a:rPr lang="ru-RU" i="1" dirty="0" smtClean="0"/>
              <a:t>!»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38086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Проектк дружба\20170824_09090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4355153"/>
            <a:ext cx="4449506" cy="2502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Проектк дружба\20170824_09103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1" y="4423566"/>
            <a:ext cx="4083608" cy="2434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Проектк дружба\20170824_09104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837" y="1772690"/>
            <a:ext cx="4449506" cy="2502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F:\Проектк дружба\20170824_091345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25"/>
          <a:stretch/>
        </p:blipFill>
        <p:spPr bwMode="auto">
          <a:xfrm>
            <a:off x="100011" y="1842822"/>
            <a:ext cx="4083608" cy="2524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9692" y="129725"/>
            <a:ext cx="72374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Пальчиковые гимнастики, игры на сближение</a:t>
            </a:r>
            <a:endParaRPr lang="ru-RU" sz="24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4289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47990"/>
            <a:ext cx="69895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Подвижные, хороводные и словесные игры</a:t>
            </a:r>
            <a:endParaRPr lang="ru-RU" sz="24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2050" name="Picture 2" descr="F:\Проектк дружба\20170824_0919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503" y="1844823"/>
            <a:ext cx="4270623" cy="240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Проектк дружба\20170824_10221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527"/>
          <a:stretch/>
        </p:blipFill>
        <p:spPr bwMode="auto">
          <a:xfrm>
            <a:off x="4932286" y="1831684"/>
            <a:ext cx="3960439" cy="237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F:\Проектк дружба\20170828_09551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502" y="4365103"/>
            <a:ext cx="4270623" cy="240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F:\Проектк дружба\20170824_101222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7"/>
          <a:stretch/>
        </p:blipFill>
        <p:spPr bwMode="auto">
          <a:xfrm>
            <a:off x="4940468" y="4365103"/>
            <a:ext cx="3960439" cy="2339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537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Проектк дружба\20170824_0928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988841"/>
            <a:ext cx="4543576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F:\Проектк дружба\20170824_09305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9782" y="1988840"/>
            <a:ext cx="4296714" cy="223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F:\Проектк дружба\20170824_09342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307183"/>
            <a:ext cx="4543576" cy="2469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F:\Проектк дружба\20170824_09404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9782" y="4307184"/>
            <a:ext cx="4301647" cy="2469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63949"/>
            <a:ext cx="59784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</a:t>
            </a:r>
            <a:r>
              <a:rPr lang="ru-RU" sz="24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оздание </a:t>
            </a:r>
            <a:r>
              <a:rPr lang="ru-RU" sz="24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подарков для своих друзей</a:t>
            </a:r>
          </a:p>
        </p:txBody>
      </p:sp>
    </p:spTree>
    <p:extLst>
      <p:ext uri="{BB962C8B-B14F-4D97-AF65-F5344CB8AC3E}">
        <p14:creationId xmlns:p14="http://schemas.microsoft.com/office/powerpoint/2010/main" val="2178409859"/>
      </p:ext>
    </p:extLst>
  </p:cSld>
  <p:clrMapOvr>
    <a:masterClrMapping/>
  </p:clrMapOvr>
</p:sld>
</file>

<file path=ppt/theme/theme1.xml><?xml version="1.0" encoding="utf-8"?>
<a:theme xmlns:a="http://schemas.openxmlformats.org/drawingml/2006/main" name="лиц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157</TotalTime>
  <Words>171</Words>
  <Application>Microsoft Office PowerPoint</Application>
  <PresentationFormat>Экран (4:3)</PresentationFormat>
  <Paragraphs>51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лица</vt:lpstr>
      <vt:lpstr>Муниципальное дошкольное образовательное учреждение  «Детский сад № 17» города Таганрога Ростовской области </vt:lpstr>
      <vt:lpstr>Муниципальное дошкольное образовательное учреждение  «Детский сад № 17» города Таганрога Ростовской области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</dc:title>
  <dc:creator>Egor</dc:creator>
  <cp:lastModifiedBy>Пользователь</cp:lastModifiedBy>
  <cp:revision>15</cp:revision>
  <cp:lastPrinted>2017-05-01T11:10:17Z</cp:lastPrinted>
  <dcterms:created xsi:type="dcterms:W3CDTF">2015-09-23T19:38:27Z</dcterms:created>
  <dcterms:modified xsi:type="dcterms:W3CDTF">2017-10-20T13:58:03Z</dcterms:modified>
</cp:coreProperties>
</file>